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  <p:sldId id="271" r:id="rId3"/>
    <p:sldId id="269" r:id="rId4"/>
    <p:sldId id="270" r:id="rId5"/>
    <p:sldId id="259" r:id="rId6"/>
    <p:sldId id="268" r:id="rId7"/>
    <p:sldId id="275" r:id="rId8"/>
    <p:sldId id="273" r:id="rId9"/>
    <p:sldId id="260" r:id="rId10"/>
    <p:sldId id="274" r:id="rId11"/>
    <p:sldId id="263" r:id="rId12"/>
    <p:sldId id="261" r:id="rId13"/>
    <p:sldId id="264" r:id="rId14"/>
    <p:sldId id="272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79" autoAdjust="0"/>
    <p:restoredTop sz="94660"/>
  </p:normalViewPr>
  <p:slideViewPr>
    <p:cSldViewPr>
      <p:cViewPr varScale="1">
        <p:scale>
          <a:sx n="63" d="100"/>
          <a:sy n="63" d="100"/>
        </p:scale>
        <p:origin x="134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CA2B3-4ADF-4673-9EA0-06418C11FF88}" type="datetimeFigureOut">
              <a:rPr lang="en-US" smtClean="0"/>
              <a:pPr/>
              <a:t>5/31/19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D2B4C39-7A75-4C24-BFB3-D9ED25772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CA2B3-4ADF-4673-9EA0-06418C11FF88}" type="datetimeFigureOut">
              <a:rPr lang="en-US" smtClean="0"/>
              <a:pPr/>
              <a:t>5/31/19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B4C39-7A75-4C24-BFB3-D9ED25772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CA2B3-4ADF-4673-9EA0-06418C11FF88}" type="datetimeFigureOut">
              <a:rPr lang="en-US" smtClean="0"/>
              <a:pPr/>
              <a:t>5/31/19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B4C39-7A75-4C24-BFB3-D9ED25772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CA2B3-4ADF-4673-9EA0-06418C11FF88}" type="datetimeFigureOut">
              <a:rPr lang="en-US" smtClean="0"/>
              <a:pPr/>
              <a:t>5/31/19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D2B4C39-7A75-4C24-BFB3-D9ED25772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CA2B3-4ADF-4673-9EA0-06418C11FF88}" type="datetimeFigureOut">
              <a:rPr lang="en-US" smtClean="0"/>
              <a:pPr/>
              <a:t>5/31/19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B4C39-7A75-4C24-BFB3-D9ED257727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CA2B3-4ADF-4673-9EA0-06418C11FF88}" type="datetimeFigureOut">
              <a:rPr lang="en-US" smtClean="0"/>
              <a:pPr/>
              <a:t>5/31/19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B4C39-7A75-4C24-BFB3-D9ED25772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CA2B3-4ADF-4673-9EA0-06418C11FF88}" type="datetimeFigureOut">
              <a:rPr lang="en-US" smtClean="0"/>
              <a:pPr/>
              <a:t>5/31/19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D2B4C39-7A75-4C24-BFB3-D9ED257727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CA2B3-4ADF-4673-9EA0-06418C11FF88}" type="datetimeFigureOut">
              <a:rPr lang="en-US" smtClean="0"/>
              <a:pPr/>
              <a:t>5/31/19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B4C39-7A75-4C24-BFB3-D9ED25772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CA2B3-4ADF-4673-9EA0-06418C11FF88}" type="datetimeFigureOut">
              <a:rPr lang="en-US" smtClean="0"/>
              <a:pPr/>
              <a:t>5/31/19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B4C39-7A75-4C24-BFB3-D9ED25772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CA2B3-4ADF-4673-9EA0-06418C11FF88}" type="datetimeFigureOut">
              <a:rPr lang="en-US" smtClean="0"/>
              <a:pPr/>
              <a:t>5/31/19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B4C39-7A75-4C24-BFB3-D9ED2577277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CA2B3-4ADF-4673-9EA0-06418C11FF88}" type="datetimeFigureOut">
              <a:rPr lang="en-US" smtClean="0"/>
              <a:pPr/>
              <a:t>5/31/19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B4C39-7A75-4C24-BFB3-D9ED257727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32CA2B3-4ADF-4673-9EA0-06418C11FF88}" type="datetimeFigureOut">
              <a:rPr lang="en-US" smtClean="0"/>
              <a:pPr/>
              <a:t>5/31/19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D2B4C39-7A75-4C24-BFB3-D9ED2577277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red ros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1981200"/>
            <a:ext cx="4267200" cy="4267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Rectangle 7"/>
          <p:cNvSpPr/>
          <p:nvPr/>
        </p:nvSpPr>
        <p:spPr>
          <a:xfrm>
            <a:off x="304800" y="152400"/>
            <a:ext cx="8763000" cy="1447800"/>
          </a:xfrm>
          <a:prstGeom prst="rect">
            <a:avLst/>
          </a:prstGeom>
        </p:spPr>
        <p:txBody>
          <a:bodyPr wrap="none">
            <a:prstTxWarp prst="textWave2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1" algn="ctr"/>
            <a:r>
              <a:rPr lang="en-US" sz="199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সকলকে</a:t>
            </a:r>
            <a:r>
              <a:rPr lang="en-US" sz="199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199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199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্্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2200" y="2743200"/>
            <a:ext cx="4367212" cy="3613480"/>
          </a:xfr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21640" y="76200"/>
            <a:ext cx="8686800" cy="8382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bn-IN" dirty="0" smtClean="0"/>
              <a:t/>
            </a:r>
            <a:br>
              <a:rPr lang="bn-IN" dirty="0" smtClean="0"/>
            </a:br>
            <a:r>
              <a:rPr lang="bn-IN" dirty="0" smtClean="0">
                <a:latin typeface="NikoshBAN" pitchFamily="2" charset="0"/>
                <a:cs typeface="NikoshBAN" pitchFamily="2" charset="0"/>
              </a:rPr>
              <a:t>ট্রুজান হর্স 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85800" y="1600200"/>
            <a:ext cx="8458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অনেক ক্ষতিকারক সফটওয়্যার ভাল সফটওয়্যারের ছদ্মাবরনে নিজেকে আড়াল করে রাখে।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9240" y="2186939"/>
            <a:ext cx="8686800" cy="1600200"/>
          </a:xfrm>
        </p:spPr>
        <p:txBody>
          <a:bodyPr>
            <a:normAutofit fontScale="92500" lnSpcReduction="10000"/>
          </a:bodyPr>
          <a:lstStyle/>
          <a:p>
            <a:endParaRPr lang="bn-IN" dirty="0" smtClean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প্রতি দলে ৫ জন করে দল গঠন করে কয়েকটি ম্যাল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ওয়্যার </a:t>
            </a: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সফট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ওয়্যার</a:t>
            </a:r>
            <a:r>
              <a:rPr lang="bn-IN" sz="3600" dirty="0" smtClean="0">
                <a:latin typeface="NikoshBAN" pitchFamily="2" charset="0"/>
                <a:cs typeface="NikoshBAN" pitchFamily="2" charset="0"/>
              </a:rPr>
              <a:t> এর সম্পর্কে  লিখ।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Frame 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1833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Half Frame 5"/>
            <p:cNvSpPr/>
            <p:nvPr/>
          </p:nvSpPr>
          <p:spPr>
            <a:xfrm>
              <a:off x="228600" y="228600"/>
              <a:ext cx="304800" cy="304800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Half Frame 6"/>
            <p:cNvSpPr/>
            <p:nvPr/>
          </p:nvSpPr>
          <p:spPr>
            <a:xfrm flipV="1">
              <a:off x="228600" y="6324600"/>
              <a:ext cx="281940" cy="289560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Half Frame 7"/>
            <p:cNvSpPr/>
            <p:nvPr/>
          </p:nvSpPr>
          <p:spPr>
            <a:xfrm flipH="1" flipV="1">
              <a:off x="8610600" y="6228278"/>
              <a:ext cx="304800" cy="401122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Half Frame 8"/>
            <p:cNvSpPr/>
            <p:nvPr/>
          </p:nvSpPr>
          <p:spPr>
            <a:xfrm flipH="1">
              <a:off x="8610600" y="228600"/>
              <a:ext cx="304800" cy="358140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lf Frame 9"/>
            <p:cNvSpPr/>
            <p:nvPr/>
          </p:nvSpPr>
          <p:spPr>
            <a:xfrm>
              <a:off x="76200" y="76200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lf Frame 10"/>
            <p:cNvSpPr/>
            <p:nvPr/>
          </p:nvSpPr>
          <p:spPr>
            <a:xfrm rot="16200000">
              <a:off x="38100" y="6057900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Half Frame 11"/>
            <p:cNvSpPr/>
            <p:nvPr/>
          </p:nvSpPr>
          <p:spPr>
            <a:xfrm rot="10800000">
              <a:off x="8305800" y="6095999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Half Frame 12"/>
            <p:cNvSpPr/>
            <p:nvPr/>
          </p:nvSpPr>
          <p:spPr>
            <a:xfrm rot="5400000">
              <a:off x="8343900" y="114300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680" y="1676401"/>
            <a:ext cx="8686800" cy="2819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১। </a:t>
            </a:r>
            <a:r>
              <a:rPr lang="bn-IN" dirty="0" smtClean="0">
                <a:latin typeface="NikoshBAN" pitchFamily="2" charset="0"/>
                <a:cs typeface="NikoshBAN" pitchFamily="2" charset="0"/>
              </a:rPr>
              <a:t>ট্রুজান 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হর্স কি?</a:t>
            </a:r>
            <a:endParaRPr lang="en-US" dirty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২। </a:t>
            </a:r>
            <a:r>
              <a:rPr lang="bn-IN" dirty="0" smtClean="0">
                <a:latin typeface="NikoshBAN" pitchFamily="2" charset="0"/>
                <a:cs typeface="NikoshBAN" pitchFamily="2" charset="0"/>
              </a:rPr>
              <a:t>৩টি </a:t>
            </a:r>
            <a:r>
              <a:rPr lang="bn-IN" dirty="0">
                <a:latin typeface="NikoshBAN" pitchFamily="2" charset="0"/>
                <a:cs typeface="NikoshBAN" pitchFamily="2" charset="0"/>
              </a:rPr>
              <a:t>ম্যাল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ওয়্যার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এর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নাম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 marL="0" indent="0"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৩।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ক্ষতিকর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সফটওয়ার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গুলো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?</a:t>
            </a:r>
          </a:p>
          <a:p>
            <a:pPr marL="0" indent="0"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৪।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ম্যালওয়ার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কম্পিউটারের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কী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ক্ষতি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dirty="0">
              <a:latin typeface="NikoshBAN" pitchFamily="2" charset="0"/>
              <a:cs typeface="NikoshBAN" pitchFamily="2" charset="0"/>
            </a:endParaRPr>
          </a:p>
          <a:p>
            <a:pPr marL="0" indent="0">
              <a:buNone/>
            </a:pPr>
            <a:endParaRPr lang="bn-IN" dirty="0" smtClean="0"/>
          </a:p>
        </p:txBody>
      </p:sp>
      <p:sp>
        <p:nvSpPr>
          <p:cNvPr id="6" name="Rounded Rectangle 5"/>
          <p:cNvSpPr/>
          <p:nvPr/>
        </p:nvSpPr>
        <p:spPr>
          <a:xfrm>
            <a:off x="1981200" y="342900"/>
            <a:ext cx="4267200" cy="114300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bn-IN" sz="8000" dirty="0" smtClean="0">
                <a:latin typeface="NikoshBAN" pitchFamily="2" charset="0"/>
                <a:cs typeface="NikoshBAN" pitchFamily="2" charset="0"/>
              </a:rPr>
              <a:t>মূল্যায়ন প্রশ্ন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686800" cy="838200"/>
          </a:xfrm>
        </p:spPr>
        <p:txBody>
          <a:bodyPr/>
          <a:lstStyle/>
          <a:p>
            <a:pPr algn="ctr"/>
            <a:r>
              <a:rPr lang="en-US" dirty="0" smtClean="0"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667001"/>
            <a:ext cx="8686800" cy="1905000"/>
          </a:xfrm>
        </p:spPr>
        <p:txBody>
          <a:bodyPr/>
          <a:lstStyle/>
          <a:p>
            <a:pPr>
              <a:buNone/>
            </a:pPr>
            <a:endParaRPr lang="bn-IN" dirty="0" smtClean="0"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IN" dirty="0" smtClean="0">
                <a:latin typeface="NikoshBAN" pitchFamily="2" charset="0"/>
                <a:cs typeface="NikoshBAN" pitchFamily="2" charset="0"/>
              </a:rPr>
              <a:t>তোমার </a:t>
            </a:r>
            <a:r>
              <a:rPr lang="bn-IN" dirty="0" smtClean="0">
                <a:latin typeface="NikoshBAN" pitchFamily="2" charset="0"/>
                <a:cs typeface="NikoshBAN" pitchFamily="2" charset="0"/>
              </a:rPr>
              <a:t>বাড়ির কম্পিউটারে কোন ম্যালওয়্যার আছে কি না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,</a:t>
            </a:r>
            <a:r>
              <a:rPr lang="bn-IN" dirty="0" smtClean="0">
                <a:latin typeface="NikoshBAN" pitchFamily="2" charset="0"/>
                <a:cs typeface="NikoshBAN" pitchFamily="2" charset="0"/>
              </a:rPr>
              <a:t> থাকলে তা থেকে পরিত্রানের উপায় কি ব্যাখ্যা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?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Frame 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1833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Half Frame 5"/>
            <p:cNvSpPr/>
            <p:nvPr/>
          </p:nvSpPr>
          <p:spPr>
            <a:xfrm>
              <a:off x="228600" y="228600"/>
              <a:ext cx="304800" cy="304800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Half Frame 6"/>
            <p:cNvSpPr/>
            <p:nvPr/>
          </p:nvSpPr>
          <p:spPr>
            <a:xfrm flipV="1">
              <a:off x="228600" y="6324600"/>
              <a:ext cx="281940" cy="289560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Half Frame 7"/>
            <p:cNvSpPr/>
            <p:nvPr/>
          </p:nvSpPr>
          <p:spPr>
            <a:xfrm flipH="1" flipV="1">
              <a:off x="8610600" y="6228278"/>
              <a:ext cx="304800" cy="401122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Half Frame 8"/>
            <p:cNvSpPr/>
            <p:nvPr/>
          </p:nvSpPr>
          <p:spPr>
            <a:xfrm flipH="1">
              <a:off x="8610600" y="228600"/>
              <a:ext cx="304800" cy="358140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lf Frame 9"/>
            <p:cNvSpPr/>
            <p:nvPr/>
          </p:nvSpPr>
          <p:spPr>
            <a:xfrm>
              <a:off x="76200" y="76200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lf Frame 10"/>
            <p:cNvSpPr/>
            <p:nvPr/>
          </p:nvSpPr>
          <p:spPr>
            <a:xfrm rot="16200000">
              <a:off x="38100" y="6057900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Half Frame 11"/>
            <p:cNvSpPr/>
            <p:nvPr/>
          </p:nvSpPr>
          <p:spPr>
            <a:xfrm rot="10800000">
              <a:off x="8305800" y="6095999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Half Frame 12"/>
            <p:cNvSpPr/>
            <p:nvPr/>
          </p:nvSpPr>
          <p:spPr>
            <a:xfrm rot="5400000">
              <a:off x="8343900" y="114300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76200"/>
            <a:ext cx="1783719" cy="12954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bn-IN" sz="67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r>
              <a:rPr lang="bn-IN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600" y="2971800"/>
            <a:ext cx="4183917" cy="258311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5400" b="1" dirty="0" err="1" smtClean="0">
                <a:ln>
                  <a:solidFill>
                    <a:srgbClr val="92D050"/>
                  </a:solidFill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5400" b="1" dirty="0" smtClean="0">
                <a:ln>
                  <a:solidFill>
                    <a:srgbClr val="92D050"/>
                  </a:solidFill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b="1" dirty="0" err="1" smtClean="0">
                <a:ln>
                  <a:solidFill>
                    <a:srgbClr val="92D050"/>
                  </a:solidFill>
                </a:ln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5400" b="1" dirty="0">
              <a:ln>
                <a:solidFill>
                  <a:srgbClr val="92D050"/>
                </a:solidFill>
              </a:ln>
              <a:solidFill>
                <a:schemeClr val="tx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723900" y="2362200"/>
            <a:ext cx="7848600" cy="4114800"/>
            <a:chOff x="685800" y="2362200"/>
            <a:chExt cx="7543800" cy="3429000"/>
          </a:xfrm>
          <a:solidFill>
            <a:schemeClr val="accent1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grpSpPr>
        <p:sp>
          <p:nvSpPr>
            <p:cNvPr id="5" name="Plaque 4"/>
            <p:cNvSpPr/>
            <p:nvPr/>
          </p:nvSpPr>
          <p:spPr>
            <a:xfrm>
              <a:off x="685800" y="2362200"/>
              <a:ext cx="7543800" cy="3429000"/>
            </a:xfrm>
            <a:prstGeom prst="plaque">
              <a:avLst/>
            </a:prstGeom>
            <a:ln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>
              <a:scene3d>
                <a:camera prst="orthographicFront"/>
                <a:lightRig rig="threePt" dir="t"/>
              </a:scene3d>
              <a:sp3d extrusionH="57150">
                <a:bevelT w="38100" h="38100"/>
              </a:sp3d>
            </a:bodyPr>
            <a:lstStyle/>
            <a:p>
              <a:pPr algn="ctr">
                <a:defRPr/>
              </a:pPr>
              <a:endParaRPr lang="en-US">
                <a:ln>
                  <a:solidFill>
                    <a:schemeClr val="tx2"/>
                  </a:solidFill>
                </a:ln>
              </a:endParaRP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4191000" y="2971800"/>
              <a:ext cx="0" cy="1992086"/>
            </a:xfrm>
            <a:prstGeom prst="line">
              <a:avLst/>
            </a:prstGeom>
            <a:ln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4343400" y="3461657"/>
              <a:ext cx="0" cy="1295400"/>
            </a:xfrm>
            <a:prstGeom prst="line">
              <a:avLst/>
            </a:prstGeom>
            <a:ln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4038600" y="3309257"/>
              <a:ext cx="0" cy="1143000"/>
            </a:xfrm>
            <a:prstGeom prst="line">
              <a:avLst/>
            </a:prstGeom>
            <a:ln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</p:cxnSp>
      </p:grpSp>
      <p:sp>
        <p:nvSpPr>
          <p:cNvPr id="10" name="Rectangle 9"/>
          <p:cNvSpPr/>
          <p:nvPr/>
        </p:nvSpPr>
        <p:spPr>
          <a:xfrm>
            <a:off x="4687840" y="3441336"/>
            <a:ext cx="369416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-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তথ্য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ও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যোগাযোগ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প্রযুক্তি</a:t>
            </a:r>
            <a:endParaRPr lang="en-US" sz="2800" b="1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IN" sz="2800" b="1" dirty="0" smtClean="0">
                <a:latin typeface="NikoshBAN" pitchFamily="2" charset="0"/>
                <a:cs typeface="NikoshBAN" pitchFamily="2" charset="0"/>
              </a:rPr>
              <a:t>শ্রেণি-৮ম</a:t>
            </a:r>
          </a:p>
          <a:p>
            <a:r>
              <a:rPr lang="bn-IN" sz="28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2800" b="1" dirty="0" smtClean="0">
                <a:latin typeface="NikoshBAN" pitchFamily="2" charset="0"/>
                <a:cs typeface="NikoshBAN" pitchFamily="2" charset="0"/>
              </a:rPr>
              <a:t>অধ্যায়-৩য়</a:t>
            </a:r>
            <a:endParaRPr lang="en-US" sz="2800" b="1" dirty="0" smtClean="0">
              <a:latin typeface="NikoshBAN" pitchFamily="2" charset="0"/>
              <a:cs typeface="NikoshBAN" pitchFamily="2" charset="0"/>
            </a:endParaRPr>
          </a:p>
          <a:p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সময়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- ৫০ </a:t>
            </a:r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মিনিট</a:t>
            </a:r>
            <a:endParaRPr lang="en-US" sz="1600" b="1" dirty="0"/>
          </a:p>
          <a:p>
            <a:r>
              <a:rPr lang="en-US" sz="2800" b="1" dirty="0" err="1" smtClean="0">
                <a:latin typeface="NikoshBAN" pitchFamily="2" charset="0"/>
                <a:cs typeface="NikoshBAN" pitchFamily="2" charset="0"/>
              </a:rPr>
              <a:t>তারিখ</a:t>
            </a:r>
            <a:r>
              <a:rPr lang="en-US" sz="2800" b="1" dirty="0" smtClean="0">
                <a:latin typeface="NikoshBAN" pitchFamily="2" charset="0"/>
                <a:cs typeface="NikoshBAN" pitchFamily="2" charset="0"/>
              </a:rPr>
              <a:t>- ৩০/০৫/২০১৯</a:t>
            </a:r>
            <a:endParaRPr lang="bn-IN" sz="2800" b="1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0725" y="3335403"/>
            <a:ext cx="3810000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মোঃ </a:t>
            </a:r>
            <a:r>
              <a:rPr lang="en-US" sz="3600" b="1" dirty="0" err="1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রফিকুল</a:t>
            </a:r>
            <a:r>
              <a:rPr lang="en-US" sz="36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ইসলাম</a:t>
            </a:r>
            <a:r>
              <a:rPr lang="en-US" sz="36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endParaRPr lang="bn-IN" sz="3600" b="1" dirty="0" smtClean="0">
              <a:ln w="11430"/>
              <a:solidFill>
                <a:schemeClr val="tx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20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সহ</a:t>
            </a:r>
            <a:r>
              <a:rPr lang="en-US" sz="2000" b="1" dirty="0" err="1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কারি</a:t>
            </a:r>
            <a:r>
              <a:rPr lang="en-US" sz="20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20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bn-IN" sz="20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   </a:t>
            </a:r>
            <a:endParaRPr lang="en-US" sz="2000" b="1" dirty="0" smtClean="0">
              <a:ln w="11430"/>
              <a:solidFill>
                <a:schemeClr val="tx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ctr"/>
            <a:r>
              <a:rPr lang="en-US" sz="2000" b="1" dirty="0" err="1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আলহাজ্ব</a:t>
            </a:r>
            <a:r>
              <a:rPr lang="en-US" sz="20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এম</a:t>
            </a:r>
            <a:r>
              <a:rPr lang="en-US" sz="20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এ </a:t>
            </a:r>
            <a:r>
              <a:rPr lang="en-US" sz="2000" b="1" dirty="0" err="1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মান্নান</a:t>
            </a:r>
            <a:r>
              <a:rPr lang="en-US" sz="20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মহিলা</a:t>
            </a:r>
            <a:r>
              <a:rPr lang="en-US" sz="20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দাখিল</a:t>
            </a:r>
            <a:r>
              <a:rPr lang="en-US" sz="20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b="1" dirty="0" err="1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মাদ্রাসা</a:t>
            </a:r>
            <a:r>
              <a:rPr lang="bn-IN" sz="20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  <a:p>
            <a:r>
              <a:rPr lang="bn-IN" sz="20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              </a:t>
            </a:r>
            <a:r>
              <a:rPr lang="en-US" sz="2000" b="1" dirty="0" err="1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কটিয়াদি</a:t>
            </a:r>
            <a:r>
              <a:rPr lang="en-US" sz="20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, </a:t>
            </a:r>
            <a:r>
              <a:rPr lang="en-US" sz="2000" b="1" dirty="0" err="1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কিশোরগাঞ্জ</a:t>
            </a:r>
            <a:r>
              <a:rPr lang="en-US" sz="20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।</a:t>
            </a:r>
          </a:p>
          <a:p>
            <a:pPr algn="ctr"/>
            <a:r>
              <a:rPr lang="en-US" sz="2000" b="1" dirty="0" err="1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20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- ০১৭২০১০৮৭৯৯</a:t>
            </a:r>
            <a:br>
              <a:rPr lang="en-US" sz="20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</a:br>
            <a:r>
              <a:rPr lang="en-US" sz="2000" b="1" dirty="0" smtClean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rafiq.pakundia</a:t>
            </a:r>
            <a:r>
              <a:rPr lang="en-US" sz="20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@gmail.com</a:t>
            </a:r>
            <a:r>
              <a:rPr lang="bn-IN" sz="2000" b="1" dirty="0" smtClean="0">
                <a:ln w="11430"/>
                <a:solidFill>
                  <a:schemeClr val="tx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 </a:t>
            </a:r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52400"/>
            <a:ext cx="2579025" cy="257365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n-IN" dirty="0" smtClean="0"/>
              <a:t> ছবি</a:t>
            </a:r>
            <a:r>
              <a:rPr lang="en-US" dirty="0" err="1" smtClean="0"/>
              <a:t>তে</a:t>
            </a:r>
            <a:r>
              <a:rPr lang="en-US" dirty="0" smtClean="0"/>
              <a:t> </a:t>
            </a:r>
            <a:r>
              <a:rPr lang="en-US" dirty="0" err="1" smtClean="0"/>
              <a:t>তোমরা</a:t>
            </a:r>
            <a:r>
              <a:rPr lang="en-US" dirty="0" smtClean="0"/>
              <a:t> </a:t>
            </a:r>
            <a:r>
              <a:rPr lang="en-US" dirty="0" err="1" smtClean="0"/>
              <a:t>কী</a:t>
            </a:r>
            <a:r>
              <a:rPr lang="en-US" dirty="0" smtClean="0"/>
              <a:t> </a:t>
            </a:r>
            <a:r>
              <a:rPr lang="en-US" dirty="0" err="1" smtClean="0"/>
              <a:t>দেখতে</a:t>
            </a:r>
            <a:r>
              <a:rPr lang="en-US" dirty="0" smtClean="0"/>
              <a:t> </a:t>
            </a:r>
            <a:r>
              <a:rPr lang="en-US" dirty="0" err="1" smtClean="0"/>
              <a:t>পাচ্ছ</a:t>
            </a:r>
            <a:r>
              <a:rPr lang="bn-IN" dirty="0" smtClean="0"/>
              <a:t>?</a:t>
            </a:r>
            <a:endParaRPr lang="en-US" dirty="0"/>
          </a:p>
        </p:txBody>
      </p:sp>
      <p:pic>
        <p:nvPicPr>
          <p:cNvPr id="7" name="Content Placeholder 6" descr="imag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96964" y="1776251"/>
            <a:ext cx="3485036" cy="2344479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Picture 7" descr="িি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1752600"/>
            <a:ext cx="3276600" cy="2544183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grpSp>
        <p:nvGrpSpPr>
          <p:cNvPr id="9" name="Group 8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10" name="Frame 9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1833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lf Frame 10"/>
            <p:cNvSpPr/>
            <p:nvPr/>
          </p:nvSpPr>
          <p:spPr>
            <a:xfrm>
              <a:off x="228600" y="228600"/>
              <a:ext cx="304800" cy="304800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Half Frame 11"/>
            <p:cNvSpPr/>
            <p:nvPr/>
          </p:nvSpPr>
          <p:spPr>
            <a:xfrm flipV="1">
              <a:off x="228600" y="6324600"/>
              <a:ext cx="281940" cy="289560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Half Frame 12"/>
            <p:cNvSpPr/>
            <p:nvPr/>
          </p:nvSpPr>
          <p:spPr>
            <a:xfrm flipH="1" flipV="1">
              <a:off x="8610600" y="6228278"/>
              <a:ext cx="304800" cy="401122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" name="Half Frame 13"/>
            <p:cNvSpPr/>
            <p:nvPr/>
          </p:nvSpPr>
          <p:spPr>
            <a:xfrm flipH="1">
              <a:off x="8610600" y="228600"/>
              <a:ext cx="304800" cy="358140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Half Frame 14"/>
            <p:cNvSpPr/>
            <p:nvPr/>
          </p:nvSpPr>
          <p:spPr>
            <a:xfrm>
              <a:off x="76200" y="76200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Half Frame 15"/>
            <p:cNvSpPr/>
            <p:nvPr/>
          </p:nvSpPr>
          <p:spPr>
            <a:xfrm rot="16200000">
              <a:off x="38100" y="6057900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7" name="Half Frame 16"/>
            <p:cNvSpPr/>
            <p:nvPr/>
          </p:nvSpPr>
          <p:spPr>
            <a:xfrm rot="10800000">
              <a:off x="8305800" y="6095999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8" name="Half Frame 17"/>
            <p:cNvSpPr/>
            <p:nvPr/>
          </p:nvSpPr>
          <p:spPr>
            <a:xfrm rot="5400000">
              <a:off x="8343900" y="114300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43000" y="51816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টুজান</a:t>
            </a:r>
            <a:r>
              <a:rPr lang="en-US" dirty="0" smtClean="0"/>
              <a:t> </a:t>
            </a:r>
            <a:r>
              <a:rPr lang="en-US" dirty="0" err="1" smtClean="0"/>
              <a:t>হস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5486400" y="5181600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ক্ষতিকর</a:t>
            </a:r>
            <a:r>
              <a:rPr lang="en-US" dirty="0" smtClean="0"/>
              <a:t> </a:t>
            </a:r>
            <a:r>
              <a:rPr lang="en-US" dirty="0" err="1" smtClean="0"/>
              <a:t>ম্যালোয়ার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 txBox="1">
            <a:spLocks noGrp="1"/>
          </p:cNvSpPr>
          <p:nvPr>
            <p:ph type="title"/>
          </p:nvPr>
        </p:nvSpPr>
        <p:spPr>
          <a:xfrm>
            <a:off x="1905000" y="353199"/>
            <a:ext cx="5486400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ম্যালওয়ার</a:t>
            </a:r>
            <a:endParaRPr lang="bn-IN" sz="4000" dirty="0" smtClean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6" name="Frame 5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1833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Half Frame 6"/>
            <p:cNvSpPr/>
            <p:nvPr/>
          </p:nvSpPr>
          <p:spPr>
            <a:xfrm>
              <a:off x="228600" y="228600"/>
              <a:ext cx="304800" cy="304800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Half Frame 7"/>
            <p:cNvSpPr/>
            <p:nvPr/>
          </p:nvSpPr>
          <p:spPr>
            <a:xfrm flipV="1">
              <a:off x="228600" y="6324600"/>
              <a:ext cx="281940" cy="289560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Half Frame 8"/>
            <p:cNvSpPr/>
            <p:nvPr/>
          </p:nvSpPr>
          <p:spPr>
            <a:xfrm flipH="1" flipV="1">
              <a:off x="8610600" y="6228278"/>
              <a:ext cx="304800" cy="401122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lf Frame 9"/>
            <p:cNvSpPr/>
            <p:nvPr/>
          </p:nvSpPr>
          <p:spPr>
            <a:xfrm flipH="1">
              <a:off x="8610600" y="228600"/>
              <a:ext cx="304800" cy="358140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lf Frame 10"/>
            <p:cNvSpPr/>
            <p:nvPr/>
          </p:nvSpPr>
          <p:spPr>
            <a:xfrm>
              <a:off x="76200" y="76200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Half Frame 11"/>
            <p:cNvSpPr/>
            <p:nvPr/>
          </p:nvSpPr>
          <p:spPr>
            <a:xfrm rot="16200000">
              <a:off x="38100" y="6057900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Half Frame 12"/>
            <p:cNvSpPr/>
            <p:nvPr/>
          </p:nvSpPr>
          <p:spPr>
            <a:xfrm rot="10800000">
              <a:off x="8305800" y="6095999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" name="Half Frame 13"/>
            <p:cNvSpPr/>
            <p:nvPr/>
          </p:nvSpPr>
          <p:spPr>
            <a:xfrm rot="5400000">
              <a:off x="8343900" y="114300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pic>
        <p:nvPicPr>
          <p:cNvPr id="15" name="Content Placeholder 1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540" y="2245053"/>
            <a:ext cx="3764044" cy="2819400"/>
          </a:xfr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0810" y="2215536"/>
            <a:ext cx="3876964" cy="281559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295400" y="5638800"/>
            <a:ext cx="3230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ফেইসবুকে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আক্রান্ত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ম্যালওয়ার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72100" y="5598507"/>
            <a:ext cx="3238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কম্পিউটারে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আক্রান্ত</a:t>
            </a:r>
            <a:r>
              <a:rPr lang="en-US" sz="2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2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ম্যালওয়ার</a:t>
            </a:r>
            <a:endParaRPr lang="en-US" sz="2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1143000"/>
            <a:ext cx="8686800" cy="838200"/>
          </a:xfrm>
        </p:spPr>
        <p:txBody>
          <a:bodyPr/>
          <a:lstStyle/>
          <a:p>
            <a:pPr algn="ctr"/>
            <a:r>
              <a:rPr lang="bn-IN" dirty="0" smtClean="0"/>
              <a:t>শিখনফল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330" y="2667000"/>
            <a:ext cx="8686800" cy="248443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sz="4600" dirty="0" smtClean="0">
                <a:latin typeface="Nikosh" pitchFamily="2" charset="0"/>
                <a:cs typeface="Nikosh" pitchFamily="2" charset="0"/>
              </a:rPr>
              <a:t>১। </a:t>
            </a:r>
            <a:r>
              <a:rPr lang="en-US" sz="4600" dirty="0" err="1" smtClean="0">
                <a:latin typeface="Nikosh" pitchFamily="2" charset="0"/>
                <a:cs typeface="Nikosh" pitchFamily="2" charset="0"/>
              </a:rPr>
              <a:t>ক্ষতিকারক</a:t>
            </a:r>
            <a:r>
              <a:rPr lang="en-US" sz="4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600" dirty="0" err="1">
                <a:latin typeface="Nikosh" pitchFamily="2" charset="0"/>
                <a:cs typeface="Nikosh" pitchFamily="2" charset="0"/>
              </a:rPr>
              <a:t>সফটওয়্যার</a:t>
            </a:r>
            <a:r>
              <a:rPr lang="en-US" sz="4600" dirty="0">
                <a:latin typeface="Nikosh" pitchFamily="2" charset="0"/>
                <a:cs typeface="Nikosh" pitchFamily="2" charset="0"/>
              </a:rPr>
              <a:t> </a:t>
            </a:r>
            <a:r>
              <a:rPr lang="en-US" sz="4600" dirty="0" err="1">
                <a:latin typeface="Nikosh" pitchFamily="2" charset="0"/>
                <a:cs typeface="Nikosh" pitchFamily="2" charset="0"/>
              </a:rPr>
              <a:t>সম্পর্কে</a:t>
            </a:r>
            <a:r>
              <a:rPr lang="en-US" sz="4600" dirty="0">
                <a:latin typeface="Nikosh" pitchFamily="2" charset="0"/>
                <a:cs typeface="Nikosh" pitchFamily="2" charset="0"/>
              </a:rPr>
              <a:t> </a:t>
            </a:r>
            <a:r>
              <a:rPr lang="en-US" sz="4600" dirty="0" err="1">
                <a:latin typeface="Nikosh" pitchFamily="2" charset="0"/>
                <a:cs typeface="Nikosh" pitchFamily="2" charset="0"/>
              </a:rPr>
              <a:t>বর্ণনা</a:t>
            </a:r>
            <a:r>
              <a:rPr lang="en-US" sz="4600" dirty="0">
                <a:latin typeface="Nikosh" pitchFamily="2" charset="0"/>
                <a:cs typeface="Nikosh" pitchFamily="2" charset="0"/>
              </a:rPr>
              <a:t> </a:t>
            </a:r>
            <a:r>
              <a:rPr lang="en-US" sz="4600" dirty="0" err="1">
                <a:latin typeface="Nikosh" pitchFamily="2" charset="0"/>
                <a:cs typeface="Nikosh" pitchFamily="2" charset="0"/>
              </a:rPr>
              <a:t>করতে</a:t>
            </a:r>
            <a:r>
              <a:rPr lang="en-US" sz="4600" dirty="0">
                <a:latin typeface="Nikosh" pitchFamily="2" charset="0"/>
                <a:cs typeface="Nikosh" pitchFamily="2" charset="0"/>
              </a:rPr>
              <a:t> </a:t>
            </a:r>
            <a:r>
              <a:rPr lang="bn-BD" sz="4600" dirty="0">
                <a:latin typeface="Nikosh" pitchFamily="2" charset="0"/>
                <a:cs typeface="Nikosh" pitchFamily="2" charset="0"/>
              </a:rPr>
              <a:t>পারবে</a:t>
            </a:r>
            <a:r>
              <a:rPr lang="en-US" sz="4600" dirty="0">
                <a:latin typeface="Nikosh" pitchFamily="2" charset="0"/>
                <a:cs typeface="Nikosh" pitchFamily="2" charset="0"/>
              </a:rPr>
              <a:t>;</a:t>
            </a:r>
          </a:p>
          <a:p>
            <a:pPr marL="0" indent="0">
              <a:buNone/>
            </a:pPr>
            <a:r>
              <a:rPr lang="en-US" sz="4600" dirty="0" smtClean="0">
                <a:latin typeface="Nikosh" pitchFamily="2" charset="0"/>
                <a:cs typeface="Nikosh" pitchFamily="2" charset="0"/>
              </a:rPr>
              <a:t>২। </a:t>
            </a:r>
            <a:r>
              <a:rPr lang="en-US" sz="4600" dirty="0" err="1" smtClean="0">
                <a:latin typeface="Nikosh" pitchFamily="2" charset="0"/>
                <a:cs typeface="Nikosh" pitchFamily="2" charset="0"/>
              </a:rPr>
              <a:t>ম্যালওয়্যারের</a:t>
            </a:r>
            <a:r>
              <a:rPr lang="en-US" sz="4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600" dirty="0" err="1">
                <a:latin typeface="Nikosh" pitchFamily="2" charset="0"/>
                <a:cs typeface="Nikosh" pitchFamily="2" charset="0"/>
              </a:rPr>
              <a:t>প্রকারভেদ</a:t>
            </a:r>
            <a:r>
              <a:rPr lang="en-US" sz="4600" dirty="0">
                <a:latin typeface="Nikosh" pitchFamily="2" charset="0"/>
                <a:cs typeface="Nikosh" pitchFamily="2" charset="0"/>
              </a:rPr>
              <a:t> </a:t>
            </a:r>
            <a:r>
              <a:rPr lang="en-US" sz="4600" dirty="0" err="1">
                <a:latin typeface="Nikosh" pitchFamily="2" charset="0"/>
                <a:cs typeface="Nikosh" pitchFamily="2" charset="0"/>
              </a:rPr>
              <a:t>ব্যাখ্যা</a:t>
            </a:r>
            <a:r>
              <a:rPr lang="en-US" sz="4600" dirty="0">
                <a:latin typeface="Nikosh" pitchFamily="2" charset="0"/>
                <a:cs typeface="Nikosh" pitchFamily="2" charset="0"/>
              </a:rPr>
              <a:t> </a:t>
            </a:r>
            <a:r>
              <a:rPr lang="en-US" sz="4600" dirty="0" err="1">
                <a:latin typeface="Nikosh" pitchFamily="2" charset="0"/>
                <a:cs typeface="Nikosh" pitchFamily="2" charset="0"/>
              </a:rPr>
              <a:t>করতে</a:t>
            </a:r>
            <a:r>
              <a:rPr lang="en-US" sz="4600" dirty="0">
                <a:latin typeface="Nikosh" pitchFamily="2" charset="0"/>
                <a:cs typeface="Nikosh" pitchFamily="2" charset="0"/>
              </a:rPr>
              <a:t> </a:t>
            </a:r>
            <a:r>
              <a:rPr lang="en-US" sz="4600" dirty="0" err="1">
                <a:latin typeface="Nikosh" pitchFamily="2" charset="0"/>
                <a:cs typeface="Nikosh" pitchFamily="2" charset="0"/>
              </a:rPr>
              <a:t>পারবে</a:t>
            </a:r>
            <a:r>
              <a:rPr lang="en-US" sz="4600" dirty="0">
                <a:latin typeface="Nikosh" pitchFamily="2" charset="0"/>
                <a:cs typeface="Nikosh" pitchFamily="2" charset="0"/>
              </a:rPr>
              <a:t>;</a:t>
            </a:r>
          </a:p>
          <a:p>
            <a:pPr marL="0" indent="0">
              <a:buNone/>
            </a:pPr>
            <a:r>
              <a:rPr lang="en-US" sz="4600" dirty="0" smtClean="0">
                <a:latin typeface="Nikosh" pitchFamily="2" charset="0"/>
                <a:cs typeface="Nikosh" pitchFamily="2" charset="0"/>
              </a:rPr>
              <a:t>৩। </a:t>
            </a:r>
            <a:r>
              <a:rPr lang="en-US" sz="4600" dirty="0" err="1" smtClean="0">
                <a:latin typeface="Nikosh" pitchFamily="2" charset="0"/>
                <a:cs typeface="Nikosh" pitchFamily="2" charset="0"/>
              </a:rPr>
              <a:t>বিভিন্ন</a:t>
            </a:r>
            <a:r>
              <a:rPr lang="en-US" sz="4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600" dirty="0" err="1">
                <a:latin typeface="Nikosh" pitchFamily="2" charset="0"/>
                <a:cs typeface="Nikosh" pitchFamily="2" charset="0"/>
              </a:rPr>
              <a:t>ম্যালওয়্যারের</a:t>
            </a:r>
            <a:r>
              <a:rPr lang="en-US" sz="4600" dirty="0">
                <a:latin typeface="Nikosh" pitchFamily="2" charset="0"/>
                <a:cs typeface="Nikosh" pitchFamily="2" charset="0"/>
              </a:rPr>
              <a:t> </a:t>
            </a:r>
            <a:r>
              <a:rPr lang="en-US" sz="4600" dirty="0" err="1">
                <a:latin typeface="Nikosh" pitchFamily="2" charset="0"/>
                <a:cs typeface="Nikosh" pitchFamily="2" charset="0"/>
              </a:rPr>
              <a:t>ক্ষতিকর</a:t>
            </a:r>
            <a:r>
              <a:rPr lang="en-US" sz="4600" dirty="0">
                <a:latin typeface="Nikosh" pitchFamily="2" charset="0"/>
                <a:cs typeface="Nikosh" pitchFamily="2" charset="0"/>
              </a:rPr>
              <a:t> </a:t>
            </a:r>
            <a:r>
              <a:rPr lang="en-US" sz="4600" dirty="0" err="1">
                <a:latin typeface="Nikosh" pitchFamily="2" charset="0"/>
                <a:cs typeface="Nikosh" pitchFamily="2" charset="0"/>
              </a:rPr>
              <a:t>কাজ</a:t>
            </a:r>
            <a:r>
              <a:rPr lang="en-US" sz="4600" dirty="0">
                <a:latin typeface="Nikosh" pitchFamily="2" charset="0"/>
                <a:cs typeface="Nikosh" pitchFamily="2" charset="0"/>
              </a:rPr>
              <a:t> </a:t>
            </a:r>
            <a:r>
              <a:rPr lang="en-US" sz="4600" dirty="0" err="1">
                <a:latin typeface="Nikosh" pitchFamily="2" charset="0"/>
                <a:cs typeface="Nikosh" pitchFamily="2" charset="0"/>
              </a:rPr>
              <a:t>ব্যাখ্যা</a:t>
            </a:r>
            <a:r>
              <a:rPr lang="en-US" sz="4600" dirty="0">
                <a:latin typeface="Nikosh" pitchFamily="2" charset="0"/>
                <a:cs typeface="Nikosh" pitchFamily="2" charset="0"/>
              </a:rPr>
              <a:t> </a:t>
            </a:r>
            <a:r>
              <a:rPr lang="en-US" sz="4600" dirty="0" err="1">
                <a:latin typeface="Nikosh" pitchFamily="2" charset="0"/>
                <a:cs typeface="Nikosh" pitchFamily="2" charset="0"/>
              </a:rPr>
              <a:t>করতে</a:t>
            </a:r>
            <a:r>
              <a:rPr lang="en-US" sz="4600" dirty="0">
                <a:latin typeface="Nikosh" pitchFamily="2" charset="0"/>
                <a:cs typeface="Nikosh" pitchFamily="2" charset="0"/>
              </a:rPr>
              <a:t> </a:t>
            </a:r>
            <a:r>
              <a:rPr lang="en-US" sz="4600" dirty="0" err="1">
                <a:latin typeface="Nikosh" pitchFamily="2" charset="0"/>
                <a:cs typeface="Nikosh" pitchFamily="2" charset="0"/>
              </a:rPr>
              <a:t>পারবে</a:t>
            </a:r>
            <a:r>
              <a:rPr lang="en-US" sz="4600" dirty="0">
                <a:latin typeface="Nikosh" pitchFamily="2" charset="0"/>
                <a:cs typeface="Nikosh" pitchFamily="2" charset="0"/>
              </a:rPr>
              <a:t>;</a:t>
            </a:r>
          </a:p>
          <a:p>
            <a:pPr marL="0" indent="0">
              <a:buNone/>
            </a:pPr>
            <a:r>
              <a:rPr lang="en-US" sz="4600" dirty="0" smtClean="0">
                <a:latin typeface="Nikosh" pitchFamily="2" charset="0"/>
                <a:cs typeface="Nikosh" pitchFamily="2" charset="0"/>
              </a:rPr>
              <a:t>৪। </a:t>
            </a:r>
            <a:r>
              <a:rPr lang="en-US" sz="4600" dirty="0" err="1" smtClean="0">
                <a:latin typeface="Nikosh" pitchFamily="2" charset="0"/>
                <a:cs typeface="Nikosh" pitchFamily="2" charset="0"/>
              </a:rPr>
              <a:t>ম্যালওয়্যার</a:t>
            </a:r>
            <a:r>
              <a:rPr lang="en-US" sz="4600" dirty="0" smtClean="0">
                <a:latin typeface="Nikosh" pitchFamily="2" charset="0"/>
                <a:cs typeface="Nikosh" pitchFamily="2" charset="0"/>
              </a:rPr>
              <a:t> </a:t>
            </a:r>
            <a:r>
              <a:rPr lang="en-US" sz="4600" dirty="0" err="1">
                <a:latin typeface="Nikosh" pitchFamily="2" charset="0"/>
                <a:cs typeface="Nikosh" pitchFamily="2" charset="0"/>
              </a:rPr>
              <a:t>ছড়ানোর</a:t>
            </a:r>
            <a:r>
              <a:rPr lang="en-US" sz="4600" dirty="0">
                <a:latin typeface="Nikosh" pitchFamily="2" charset="0"/>
                <a:cs typeface="Nikosh" pitchFamily="2" charset="0"/>
              </a:rPr>
              <a:t> </a:t>
            </a:r>
            <a:r>
              <a:rPr lang="en-US" sz="4600" dirty="0" err="1">
                <a:latin typeface="Nikosh" pitchFamily="2" charset="0"/>
                <a:cs typeface="Nikosh" pitchFamily="2" charset="0"/>
              </a:rPr>
              <a:t>প্রক্রিয়া</a:t>
            </a:r>
            <a:r>
              <a:rPr lang="en-US" sz="4600" dirty="0">
                <a:latin typeface="Nikosh" pitchFamily="2" charset="0"/>
                <a:cs typeface="Nikosh" pitchFamily="2" charset="0"/>
              </a:rPr>
              <a:t> </a:t>
            </a:r>
            <a:r>
              <a:rPr lang="en-US" sz="4600" dirty="0" err="1">
                <a:latin typeface="Nikosh" pitchFamily="2" charset="0"/>
                <a:cs typeface="Nikosh" pitchFamily="2" charset="0"/>
              </a:rPr>
              <a:t>বর্ণনা</a:t>
            </a:r>
            <a:r>
              <a:rPr lang="en-US" sz="4600" dirty="0">
                <a:latin typeface="Nikosh" pitchFamily="2" charset="0"/>
                <a:cs typeface="Nikosh" pitchFamily="2" charset="0"/>
              </a:rPr>
              <a:t> </a:t>
            </a:r>
            <a:r>
              <a:rPr lang="en-US" sz="4600" dirty="0" err="1">
                <a:latin typeface="Nikosh" pitchFamily="2" charset="0"/>
                <a:cs typeface="Nikosh" pitchFamily="2" charset="0"/>
              </a:rPr>
              <a:t>করতে</a:t>
            </a:r>
            <a:r>
              <a:rPr lang="en-US" sz="4600" dirty="0">
                <a:latin typeface="Nikosh" pitchFamily="2" charset="0"/>
                <a:cs typeface="Nikosh" pitchFamily="2" charset="0"/>
              </a:rPr>
              <a:t> </a:t>
            </a:r>
            <a:r>
              <a:rPr lang="en-US" sz="4600" dirty="0" err="1">
                <a:latin typeface="Nikosh" pitchFamily="2" charset="0"/>
                <a:cs typeface="Nikosh" pitchFamily="2" charset="0"/>
              </a:rPr>
              <a:t>পারবে</a:t>
            </a:r>
            <a:r>
              <a:rPr lang="en-US" sz="4600" dirty="0">
                <a:latin typeface="Nikosh" pitchFamily="2" charset="0"/>
                <a:cs typeface="Nikosh" pitchFamily="2" charset="0"/>
              </a:rPr>
              <a:t>।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5" name="Frame 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1833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6" name="Half Frame 5"/>
            <p:cNvSpPr/>
            <p:nvPr/>
          </p:nvSpPr>
          <p:spPr>
            <a:xfrm>
              <a:off x="228600" y="228600"/>
              <a:ext cx="304800" cy="304800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7" name="Half Frame 6"/>
            <p:cNvSpPr/>
            <p:nvPr/>
          </p:nvSpPr>
          <p:spPr>
            <a:xfrm flipV="1">
              <a:off x="228600" y="6324600"/>
              <a:ext cx="281940" cy="289560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Half Frame 7"/>
            <p:cNvSpPr/>
            <p:nvPr/>
          </p:nvSpPr>
          <p:spPr>
            <a:xfrm flipH="1" flipV="1">
              <a:off x="8610600" y="6228278"/>
              <a:ext cx="304800" cy="401122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Half Frame 8"/>
            <p:cNvSpPr/>
            <p:nvPr/>
          </p:nvSpPr>
          <p:spPr>
            <a:xfrm flipH="1">
              <a:off x="8610600" y="228600"/>
              <a:ext cx="304800" cy="358140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lf Frame 9"/>
            <p:cNvSpPr/>
            <p:nvPr/>
          </p:nvSpPr>
          <p:spPr>
            <a:xfrm>
              <a:off x="76200" y="76200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lf Frame 10"/>
            <p:cNvSpPr/>
            <p:nvPr/>
          </p:nvSpPr>
          <p:spPr>
            <a:xfrm rot="16200000">
              <a:off x="38100" y="6057900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Half Frame 11"/>
            <p:cNvSpPr/>
            <p:nvPr/>
          </p:nvSpPr>
          <p:spPr>
            <a:xfrm rot="10800000">
              <a:off x="8305800" y="6095999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Half Frame 12"/>
            <p:cNvSpPr/>
            <p:nvPr/>
          </p:nvSpPr>
          <p:spPr>
            <a:xfrm rot="5400000">
              <a:off x="8343900" y="114300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485773"/>
            <a:ext cx="8686800" cy="140017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কম্পিউটারে অনুপ্রবেশকারী বিভিন্ন ধরণের ক্ষতিকর সফট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ওয়্যা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রের সাধারণ নামই হলো ম্যাল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ওয়্যার</a:t>
            </a:r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।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Frame 6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1833"/>
              </a:avLst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8" name="Half Frame 7"/>
            <p:cNvSpPr/>
            <p:nvPr/>
          </p:nvSpPr>
          <p:spPr>
            <a:xfrm>
              <a:off x="228600" y="228600"/>
              <a:ext cx="304800" cy="304800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" name="Half Frame 8"/>
            <p:cNvSpPr/>
            <p:nvPr/>
          </p:nvSpPr>
          <p:spPr>
            <a:xfrm flipV="1">
              <a:off x="228600" y="6324600"/>
              <a:ext cx="281940" cy="289560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Half Frame 9"/>
            <p:cNvSpPr/>
            <p:nvPr/>
          </p:nvSpPr>
          <p:spPr>
            <a:xfrm flipH="1" flipV="1">
              <a:off x="8610600" y="6228278"/>
              <a:ext cx="304800" cy="401122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Half Frame 10"/>
            <p:cNvSpPr/>
            <p:nvPr/>
          </p:nvSpPr>
          <p:spPr>
            <a:xfrm flipH="1">
              <a:off x="8610600" y="228600"/>
              <a:ext cx="304800" cy="358140"/>
            </a:xfrm>
            <a:prstGeom prst="halfFrame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Half Frame 11"/>
            <p:cNvSpPr/>
            <p:nvPr/>
          </p:nvSpPr>
          <p:spPr>
            <a:xfrm>
              <a:off x="76200" y="76200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3" name="Half Frame 12"/>
            <p:cNvSpPr/>
            <p:nvPr/>
          </p:nvSpPr>
          <p:spPr>
            <a:xfrm rot="16200000">
              <a:off x="38100" y="6057900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4" name="Half Frame 13"/>
            <p:cNvSpPr/>
            <p:nvPr/>
          </p:nvSpPr>
          <p:spPr>
            <a:xfrm rot="10800000">
              <a:off x="8305800" y="6095999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Half Frame 14"/>
            <p:cNvSpPr/>
            <p:nvPr/>
          </p:nvSpPr>
          <p:spPr>
            <a:xfrm rot="5400000">
              <a:off x="8343900" y="114300"/>
              <a:ext cx="762000" cy="685800"/>
            </a:xfrm>
            <a:prstGeom prst="halfFrame">
              <a:avLst>
                <a:gd name="adj1" fmla="val 24444"/>
                <a:gd name="adj2" fmla="val 24444"/>
              </a:avLst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4348" y="1867914"/>
            <a:ext cx="4071052" cy="225869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3648" y="4246141"/>
            <a:ext cx="3581400" cy="2383259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1860549"/>
            <a:ext cx="4065280" cy="224801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ম্যালওয়ারের</a:t>
            </a:r>
            <a:r>
              <a:rPr lang="en-US" sz="5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5400" b="1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প্রকারভেদ</a:t>
            </a:r>
            <a:endParaRPr lang="en-US" sz="5400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676400"/>
            <a:ext cx="7086600" cy="4360985"/>
          </a:xfr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bn-IN" sz="5400" dirty="0" smtClean="0">
                <a:latin typeface="NikoshBAN" pitchFamily="2" charset="0"/>
                <a:cs typeface="NikoshBAN" pitchFamily="2" charset="0"/>
              </a:rPr>
              <a:t>মরিস ওয়ার্ম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960" y="1524000"/>
            <a:ext cx="8686800" cy="16002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বিশ্বের ১ম ইন্টারনেট ওয়ার্ম   </a:t>
            </a:r>
            <a:r>
              <a:rPr lang="bn-IN" sz="4800" b="1" dirty="0" smtClean="0">
                <a:latin typeface="NikoshBAN" pitchFamily="2" charset="0"/>
                <a:cs typeface="NikoshBAN" pitchFamily="2" charset="0"/>
              </a:rPr>
              <a:t>মরিস ওয়ার্ম </a:t>
            </a:r>
            <a:r>
              <a:rPr lang="bn-IN" sz="4800" dirty="0" smtClean="0">
                <a:latin typeface="NikoshBAN" pitchFamily="2" charset="0"/>
                <a:cs typeface="NikoshBAN" pitchFamily="2" charset="0"/>
              </a:rPr>
              <a:t>শখের বশে তৈরি করা হয়েছে।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3505200"/>
            <a:ext cx="7348572" cy="27432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152400"/>
            <a:ext cx="3669792" cy="9144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algn="ctr"/>
            <a:r>
              <a:rPr lang="bn-IN" dirty="0" smtClean="0"/>
              <a:t/>
            </a:r>
            <a:br>
              <a:rPr lang="bn-IN" dirty="0" smtClean="0"/>
            </a:br>
            <a:r>
              <a:rPr lang="bn-IN" dirty="0" smtClean="0">
                <a:latin typeface="NikoshBAN" pitchFamily="2" charset="0"/>
                <a:cs typeface="NikoshBAN" pitchFamily="2" charset="0"/>
              </a:rPr>
              <a:t>ট্রুজান হর্স 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00200" y="1447800"/>
            <a:ext cx="67376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ক্ষতিকারক সফটওয়্যার এর </a:t>
            </a:r>
            <a:r>
              <a:rPr lang="bn-IN" sz="4000" dirty="0">
                <a:latin typeface="NikoshBAN" pitchFamily="2" charset="0"/>
                <a:cs typeface="NikoshBAN" pitchFamily="2" charset="0"/>
              </a:rPr>
              <a:t>মধ্যে ট্রুজান হর্স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ভাইরাসের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সংখ্যা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সব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চেয়ে 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বেশী</a:t>
            </a:r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2" name="Content Placeholder 11" descr="িি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6000" y="2933799"/>
            <a:ext cx="4572000" cy="3550024"/>
          </a:xfr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281</TotalTime>
  <Words>220</Words>
  <Application>Microsoft Office PowerPoint</Application>
  <PresentationFormat>On-screen Show (4:3)</PresentationFormat>
  <Paragraphs>44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Franklin Gothic Book</vt:lpstr>
      <vt:lpstr>Franklin Gothic Medium</vt:lpstr>
      <vt:lpstr>Nikosh</vt:lpstr>
      <vt:lpstr>NikoshBAN</vt:lpstr>
      <vt:lpstr>Vrinda</vt:lpstr>
      <vt:lpstr>Wingdings 2</vt:lpstr>
      <vt:lpstr>Trek</vt:lpstr>
      <vt:lpstr>PowerPoint Presentation</vt:lpstr>
      <vt:lpstr>শিক্ষক পরিচিতি</vt:lpstr>
      <vt:lpstr> ছবিতে তোমরা কী দেখতে পাচ্ছ?</vt:lpstr>
      <vt:lpstr>ম্যালওয়ার</vt:lpstr>
      <vt:lpstr>শিখনফল</vt:lpstr>
      <vt:lpstr>PowerPoint Presentation</vt:lpstr>
      <vt:lpstr>ম্যালওয়ারের প্রকারভেদ</vt:lpstr>
      <vt:lpstr>মরিস ওয়ার্ম </vt:lpstr>
      <vt:lpstr> ট্রুজান হর্স   </vt:lpstr>
      <vt:lpstr> ট্রুজান হর্স   </vt:lpstr>
      <vt:lpstr>দলীয় কাজ</vt:lpstr>
      <vt:lpstr>PowerPoint Presentation</vt:lpstr>
      <vt:lpstr>বাড়ির কাজ</vt:lpstr>
      <vt:lpstr>ধন্যবাদ </vt:lpstr>
    </vt:vector>
  </TitlesOfParts>
  <Company>Computer Future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ASUS</dc:creator>
  <cp:lastModifiedBy>PC</cp:lastModifiedBy>
  <cp:revision>111</cp:revision>
  <dcterms:created xsi:type="dcterms:W3CDTF">2017-05-31T04:21:20Z</dcterms:created>
  <dcterms:modified xsi:type="dcterms:W3CDTF">2019-05-31T09:33:45Z</dcterms:modified>
</cp:coreProperties>
</file>