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1" r:id="rId3"/>
    <p:sldId id="269" r:id="rId4"/>
    <p:sldId id="270" r:id="rId5"/>
    <p:sldId id="259" r:id="rId6"/>
    <p:sldId id="268" r:id="rId7"/>
    <p:sldId id="275" r:id="rId8"/>
    <p:sldId id="273" r:id="rId9"/>
    <p:sldId id="260" r:id="rId10"/>
    <p:sldId id="274" r:id="rId11"/>
    <p:sldId id="263" r:id="rId12"/>
    <p:sldId id="261" r:id="rId13"/>
    <p:sldId id="26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94660"/>
  </p:normalViewPr>
  <p:slideViewPr>
    <p:cSldViewPr>
      <p:cViewPr varScale="1">
        <p:scale>
          <a:sx n="63" d="100"/>
          <a:sy n="63" d="100"/>
        </p:scale>
        <p:origin x="13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2CA2B3-4ADF-4673-9EA0-06418C11FF88}" type="datetimeFigureOut">
              <a:rPr lang="en-US" smtClean="0"/>
              <a:pPr/>
              <a:t>5/31/19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2B4C39-7A75-4C24-BFB3-D9ED25772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981200"/>
            <a:ext cx="4267200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04800" y="152400"/>
            <a:ext cx="8763000" cy="1447800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 algn="ctr"/>
            <a:r>
              <a:rPr lang="en-US" sz="19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্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743200"/>
            <a:ext cx="4367212" cy="361348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1640" y="76200"/>
            <a:ext cx="86868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ট্রুজান হর্স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6002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অনেক ক্ষতিকারক সফটওয়্যার ভাল সফটওয়্যারের ছদ্মাবরনে নিজেকে আড়াল করে রাখে।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40" y="2186939"/>
            <a:ext cx="8686800" cy="1600200"/>
          </a:xfrm>
        </p:spPr>
        <p:txBody>
          <a:bodyPr>
            <a:normAutofit fontScale="92500" lnSpcReduction="10000"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প্রতি দলে ৫ জন করে দল গঠন করে কয়েকটি ম্যাল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ওয়্যার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সফট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ওয়্যার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এর সম্পর্কে  লিখ।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rame 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676401"/>
            <a:ext cx="86868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ট্রুজান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হর্স কি?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৩টি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ম্যাল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ওয়্যার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সফটওয়ার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ম্যালওয়ার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981200" y="342900"/>
            <a:ext cx="42672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মূল্যায়ন প্রশ্ন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1"/>
            <a:ext cx="8686800" cy="1905000"/>
          </a:xfrm>
        </p:spPr>
        <p:txBody>
          <a:bodyPr/>
          <a:lstStyle/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তোমার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বাড়ির কম্পিউটারে কোন ম্যালওয়্যার আছে কি 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থাকলে তা থেকে পরিত্রানের উপায় কি ব্যাখ্যা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rame 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783719" cy="1295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sz="67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4183917" cy="2583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>
                <a:solidFill>
                  <a:srgbClr val="92D05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23900" y="2362200"/>
            <a:ext cx="7848600" cy="4114800"/>
            <a:chOff x="685800" y="2362200"/>
            <a:chExt cx="7543800" cy="3429000"/>
          </a:xfrm>
          <a:solidFill>
            <a:schemeClr val="accent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5" name="Plaque 4"/>
            <p:cNvSpPr/>
            <p:nvPr/>
          </p:nvSpPr>
          <p:spPr>
            <a:xfrm>
              <a:off x="685800" y="2362200"/>
              <a:ext cx="7543800" cy="3429000"/>
            </a:xfrm>
            <a:prstGeom prst="plaqu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endParaRPr lang="en-US">
                <a:ln>
                  <a:solidFill>
                    <a:schemeClr val="tx2"/>
                  </a:solidFill>
                </a:ln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191000" y="2971800"/>
              <a:ext cx="0" cy="1992086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343400" y="3461657"/>
              <a:ext cx="0" cy="129540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038600" y="3309257"/>
              <a:ext cx="0" cy="1143000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687840" y="3441336"/>
            <a:ext cx="36941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শ্রেণি-৮ম</a:t>
            </a: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অধ্যায়-৩য়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 ৫০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1600" b="1" dirty="0"/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 ৩০/০৫/২০১৯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0725" y="3335403"/>
            <a:ext cx="3810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6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রফিকুল</a:t>
            </a:r>
            <a:r>
              <a:rPr lang="en-US" sz="3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3600" b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কারি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2000" b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আলহাজ্ব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মান্নান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bn-IN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কটিয়াদি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কিশোরগাঞ্জ</a:t>
            </a: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b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০১৭২০১০৮৭৯৯</a:t>
            </a:r>
            <a:b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20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rafiq.pakundia</a:t>
            </a:r>
            <a:r>
              <a:rPr lang="en-US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@gmail.com</a:t>
            </a:r>
            <a:r>
              <a:rPr lang="bn-IN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2579025" cy="25736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ছবি</a:t>
            </a:r>
            <a:r>
              <a:rPr lang="en-US" dirty="0" err="1" smtClean="0"/>
              <a:t>তে</a:t>
            </a:r>
            <a:r>
              <a:rPr lang="en-US" dirty="0" smtClean="0"/>
              <a:t> </a:t>
            </a:r>
            <a:r>
              <a:rPr lang="en-US" dirty="0" err="1" smtClean="0"/>
              <a:t>তোমরা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পাচ্ছ</a:t>
            </a:r>
            <a:r>
              <a:rPr lang="bn-IN" dirty="0" smtClean="0"/>
              <a:t>?</a:t>
            </a:r>
            <a:endParaRPr lang="en-US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6964" y="1776251"/>
            <a:ext cx="3485036" cy="2344479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ি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52600"/>
            <a:ext cx="3276600" cy="25441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Frame 9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lf Frame 17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3000" y="5181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টুজান</a:t>
            </a:r>
            <a:r>
              <a:rPr lang="en-US" dirty="0" smtClean="0"/>
              <a:t> </a:t>
            </a:r>
            <a:r>
              <a:rPr lang="en-US" dirty="0" err="1" smtClean="0"/>
              <a:t>হস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5181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ক্ষতিকর</a:t>
            </a:r>
            <a:r>
              <a:rPr lang="en-US" dirty="0" smtClean="0"/>
              <a:t> </a:t>
            </a:r>
            <a:r>
              <a:rPr lang="en-US" dirty="0" err="1" smtClean="0"/>
              <a:t>ম্যালোয়ার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905000" y="353199"/>
            <a:ext cx="5486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ম্যালওয়ার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Frame 5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" y="2245053"/>
            <a:ext cx="3764044" cy="2819400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10" y="2215536"/>
            <a:ext cx="3876964" cy="281559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95400" y="5638800"/>
            <a:ext cx="323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ফেইসবুকে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ম্যালওয়ার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72100" y="5598507"/>
            <a:ext cx="323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ম্যালওয়ার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838200"/>
          </a:xfrm>
        </p:spPr>
        <p:txBody>
          <a:bodyPr/>
          <a:lstStyle/>
          <a:p>
            <a:pPr algn="ctr"/>
            <a:r>
              <a:rPr lang="bn-IN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30" y="2667000"/>
            <a:ext cx="8686800" cy="24844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ক্ষতিকারক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সফটওয়্যার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600" dirty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;</a:t>
            </a:r>
          </a:p>
          <a:p>
            <a:pPr marL="0" indent="0">
              <a:buNone/>
            </a:pPr>
            <a:r>
              <a:rPr lang="en-US" sz="4600" dirty="0" smtClean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ম্যালওয়্যারের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প্রকারভেদ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;</a:t>
            </a:r>
          </a:p>
          <a:p>
            <a:pPr marL="0" indent="0">
              <a:buNone/>
            </a:pPr>
            <a:r>
              <a:rPr lang="en-US" sz="4600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ম্যালওয়্যারের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ক্ষতিকর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কাজ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;</a:t>
            </a:r>
          </a:p>
          <a:p>
            <a:pPr marL="0" indent="0">
              <a:buNone/>
            </a:pPr>
            <a:r>
              <a:rPr lang="en-US" sz="4600" dirty="0" smtClean="0">
                <a:latin typeface="Nikosh" pitchFamily="2" charset="0"/>
                <a:cs typeface="Nikosh" pitchFamily="2" charset="0"/>
              </a:rPr>
              <a:t>৪। </a:t>
            </a:r>
            <a:r>
              <a:rPr lang="en-US" sz="4600" dirty="0" err="1" smtClean="0">
                <a:latin typeface="Nikosh" pitchFamily="2" charset="0"/>
                <a:cs typeface="Nikosh" pitchFamily="2" charset="0"/>
              </a:rPr>
              <a:t>ম্যালওয়্যার</a:t>
            </a:r>
            <a:r>
              <a:rPr lang="en-US" sz="4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ছড়ানোর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600" dirty="0" err="1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60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rame 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5773"/>
            <a:ext cx="8686800" cy="1400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কম্পিউটারে অনুপ্রবেশকারী বিভিন্ন ধরণের ক্ষতিকর সফট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ওয়্যা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রের সাধারণ নামই হলো ম্যাল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ওয়্যার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348" y="1867914"/>
            <a:ext cx="4071052" cy="2258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648" y="4246141"/>
            <a:ext cx="3581400" cy="23832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860549"/>
            <a:ext cx="4065280" cy="22480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ম্যালওয়ারের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7086600" cy="4360985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মরিস ওয়ার্ম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" y="1524000"/>
            <a:ext cx="8686800" cy="160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বিশ্বের ১ম ইন্টারনেট ওয়ার্ম  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মরিস ওয়ার্ম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শখের বশে তৈরি করা হয়েছে।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05200"/>
            <a:ext cx="7348572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3669792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ট্রুজান হর্স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447800"/>
            <a:ext cx="6737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ক্ষতিকারক সফটওয়্যার এর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মধ্যে ট্রুজান হর্স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সংখ্যা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চেয়ে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 descr="ি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933799"/>
            <a:ext cx="4572000" cy="3550024"/>
          </a:xfr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220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Franklin Gothic Book</vt:lpstr>
      <vt:lpstr>Franklin Gothic Medium</vt:lpstr>
      <vt:lpstr>Nikosh</vt:lpstr>
      <vt:lpstr>NikoshBAN</vt:lpstr>
      <vt:lpstr>Vrinda</vt:lpstr>
      <vt:lpstr>Wingdings 2</vt:lpstr>
      <vt:lpstr>Trek</vt:lpstr>
      <vt:lpstr>PowerPoint Presentation</vt:lpstr>
      <vt:lpstr>শিক্ষক পরিচিতি</vt:lpstr>
      <vt:lpstr> ছবিতে তোমরা কী দেখতে পাচ্ছ?</vt:lpstr>
      <vt:lpstr>ম্যালওয়ার</vt:lpstr>
      <vt:lpstr>শিখনফল</vt:lpstr>
      <vt:lpstr>PowerPoint Presentation</vt:lpstr>
      <vt:lpstr>ম্যালওয়ারের প্রকারভেদ</vt:lpstr>
      <vt:lpstr>মরিস ওয়ার্ম </vt:lpstr>
      <vt:lpstr> ট্রুজান হর্স   </vt:lpstr>
      <vt:lpstr> ট্রুজান হর্স   </vt:lpstr>
      <vt:lpstr>দলীয় কাজ</vt:lpstr>
      <vt:lpstr>PowerPoint Presentation</vt:lpstr>
      <vt:lpstr>বাড়ির কাজ</vt:lpstr>
      <vt:lpstr>ধন্যবাদ </vt:lpstr>
    </vt:vector>
  </TitlesOfParts>
  <Company>Computer Future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ASUS</dc:creator>
  <cp:lastModifiedBy>PC</cp:lastModifiedBy>
  <cp:revision>111</cp:revision>
  <dcterms:created xsi:type="dcterms:W3CDTF">2017-05-31T04:21:20Z</dcterms:created>
  <dcterms:modified xsi:type="dcterms:W3CDTF">2019-05-31T09:33:45Z</dcterms:modified>
</cp:coreProperties>
</file>