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61" r:id="rId4"/>
    <p:sldId id="260" r:id="rId5"/>
    <p:sldId id="271" r:id="rId6"/>
    <p:sldId id="262" r:id="rId7"/>
    <p:sldId id="267" r:id="rId8"/>
    <p:sldId id="268" r:id="rId9"/>
    <p:sldId id="269" r:id="rId10"/>
    <p:sldId id="263" r:id="rId11"/>
    <p:sldId id="264" r:id="rId12"/>
    <p:sldId id="270" r:id="rId13"/>
    <p:sldId id="273" r:id="rId14"/>
    <p:sldId id="272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7/15/19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7/15/19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7/15/19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7/15/19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0211" y="1301840"/>
            <a:ext cx="4105657" cy="939084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1957" y="2240924"/>
            <a:ext cx="7132193" cy="197154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78" y="0"/>
            <a:ext cx="1386022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01957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398" y="374073"/>
            <a:ext cx="6858002" cy="1246909"/>
          </a:xfrm>
        </p:spPr>
        <p:txBody>
          <a:bodyPr>
            <a:normAutofit fontScale="90000"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ইভটিজিং এর আইন সম্পর্কে জানতে নিচের ভিডিও টি দেখি।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5" y="-9525"/>
            <a:ext cx="2299855" cy="163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48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293" y="1171824"/>
            <a:ext cx="8832080" cy="1071550"/>
          </a:xfrm>
        </p:spPr>
        <p:txBody>
          <a:bodyPr>
            <a:no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পবিত্র কোরআন মাজিদে ইভটিজিং সম্পর্কে যা বলা আছে তা দেখি। </a:t>
            </a:r>
            <a:b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 আল্লাহ তায়াল বলেনঃ-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2" y="0"/>
            <a:ext cx="1937657" cy="1558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2243374"/>
            <a:ext cx="11064240" cy="17159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0526" y="4349931"/>
            <a:ext cx="10698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“তোমরা একে অন্যের প্রতি দোষারোপ করবে না। এবং একে অপরকে মন্দনামে ডাকবে না। ঈমান গ্রহণের পর মন্দনামে ডাকা বড় ধরনের অপরাধ। যারা তওবা না করে তারাই যালিম।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( সূরা আল-হুজরাত, আয়াত নং -১১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332"/>
            <a:ext cx="1672045" cy="14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38" y="2257981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জোড়ায়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07" y="172278"/>
            <a:ext cx="2713264" cy="2085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0" y="0"/>
            <a:ext cx="2407920" cy="1606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255" y="3649458"/>
            <a:ext cx="4731930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রোল নং যাদের বেজোড় তারা ইভটিজিং এর কুফল লিখ।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4809" y="3477181"/>
            <a:ext cx="5329646" cy="21236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রোল নং যাদের জোড় তারা ইভটিজিং এর ফলে কি কি সমস্যা সৃষ্টি হয় তা 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13359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27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902" y="238125"/>
            <a:ext cx="3201988" cy="8858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3450" y="1302545"/>
            <a:ext cx="7343776" cy="54530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3450" y="2088355"/>
            <a:ext cx="4648200" cy="654845"/>
          </a:xfrm>
        </p:spPr>
        <p:txBody>
          <a:bodyPr>
            <a:no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3450" y="2921795"/>
            <a:ext cx="8239125" cy="57864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প্রদক্ষেপ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3450" y="3817146"/>
            <a:ext cx="7981950" cy="53578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মিডিয়া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3450" y="4557717"/>
            <a:ext cx="8905875" cy="65722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এর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626" y="1040607"/>
            <a:ext cx="3792538" cy="103822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8707" y="2905126"/>
            <a:ext cx="9874377" cy="1371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সোনাগাজী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নুসরাত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(১৫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7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873" y="346363"/>
            <a:ext cx="6303817" cy="1219200"/>
          </a:xfrm>
        </p:spPr>
        <p:txBody>
          <a:bodyPr anchor="ctr">
            <a:noAutofit/>
          </a:bodyPr>
          <a:lstStyle/>
          <a:p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 ধন্যবাদ।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1947340"/>
            <a:ext cx="8714509" cy="4342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064327" cy="1413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236" y="1"/>
            <a:ext cx="2022764" cy="141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733825" y="111617"/>
            <a:ext cx="2721177" cy="6997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939" y="2106208"/>
            <a:ext cx="6757862" cy="4229100"/>
          </a:xfr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ইসলাম </a:t>
            </a:r>
            <a:endParaRPr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সহকারী শিক্ষক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মান্নান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কটিয়াদি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মোবাইলঃ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০১৭২০১০৮৭৯৯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Book Antiqua" panose="02040602050305030304" pitchFamily="18" charset="0"/>
                <a:cs typeface="NikoshBAN" panose="02000000000000000000" pitchFamily="2" charset="0"/>
              </a:rPr>
              <a:t>Email:rafiq.pakundia@gmail.com</a:t>
            </a:r>
            <a:r>
              <a:rPr lang="en-US" sz="3200" dirty="0" smtClean="0">
                <a:latin typeface="Book Antiqua" panose="02040602050305030304" pitchFamily="18" charset="0"/>
                <a:cs typeface="NikoshBAN" panose="02000000000000000000" pitchFamily="2" charset="0"/>
              </a:rPr>
              <a:t> </a:t>
            </a:r>
            <a:endParaRPr sz="3200" dirty="0">
              <a:latin typeface="Book Antiqua" panose="02040602050305030304" pitchFamily="18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552" y="0"/>
            <a:ext cx="2043448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694"/>
            <a:ext cx="2220686" cy="181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45" y="47625"/>
            <a:ext cx="1898011" cy="1972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7886700" y="2144753"/>
            <a:ext cx="4105275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১৪/০৭/২০১৯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11" y="1550581"/>
            <a:ext cx="3514925" cy="2339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2" y="1570260"/>
            <a:ext cx="3430040" cy="2274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84" y="4079104"/>
            <a:ext cx="3514925" cy="21141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92" y="4078221"/>
            <a:ext cx="3430040" cy="2113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79" y="0"/>
            <a:ext cx="2120721" cy="17621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28027" y="290350"/>
            <a:ext cx="6817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দ্বারা কি বুঝানো হয়েছে?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304" y="6334780"/>
            <a:ext cx="1121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ছেলে মেয়েদের/মেয়েকে  ইভটিজিং বা বিরক্ত করছে। আর ইভটিজিং করার এর ফলে শাস্তি পাচ্ছে। </a:t>
            </a:r>
            <a:endParaRPr lang="en-US" sz="28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21" y="-37130"/>
            <a:ext cx="1578425" cy="13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64796" y="1863424"/>
            <a:ext cx="10074754" cy="1537001"/>
          </a:xfrm>
        </p:spPr>
        <p:txBody>
          <a:bodyPr>
            <a:no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ইভটিজিং&lt;&gt;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Eveteasing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&lt;&gt;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</a:t>
            </a:r>
            <a:r>
              <a:rPr lang="ar-AE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ﻟﻧﺴﺎ</a:t>
            </a:r>
            <a:r>
              <a:rPr lang="en-US" sz="6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ء</a:t>
            </a:r>
            <a:endParaRPr lang="en-US" sz="6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73" y="0"/>
            <a:ext cx="1918519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6"/>
            <a:ext cx="2299063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4187" y="276225"/>
            <a:ext cx="3954463" cy="1581150"/>
          </a:xfrm>
        </p:spPr>
        <p:txBody>
          <a:bodyPr>
            <a:normAutofit/>
          </a:bodyPr>
          <a:lstStyle/>
          <a:p>
            <a:pPr algn="ctr"/>
            <a:r>
              <a:rPr lang="bn-BD" sz="5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647825"/>
            <a:ext cx="10058402" cy="43657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……।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প্রতিকারের পন্থাগুলো বর্ণনা করতে 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গণমাধ্যমের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374" y="1664793"/>
            <a:ext cx="3840480" cy="2103120"/>
          </a:xfrm>
        </p:spPr>
        <p:txBody>
          <a:bodyPr anchor="ctr">
            <a:norm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নয়,</a:t>
            </a:r>
            <a:b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চলি একসাথে।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47" y="1939113"/>
            <a:ext cx="5943600" cy="3657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2374" y="3467492"/>
            <a:ext cx="3840480" cy="60084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হোক আমাদের মূল মন্ত্র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709" y="-35625"/>
            <a:ext cx="2258291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29"/>
            <a:ext cx="214230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2796" y="725477"/>
            <a:ext cx="6845733" cy="858983"/>
          </a:xfrm>
        </p:spPr>
        <p:txBody>
          <a:bodyPr>
            <a:normAutofit fontScale="90000"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প্রতিকারের পন্থাঃ-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57532" y="4870489"/>
            <a:ext cx="4143032" cy="675101"/>
          </a:xfrm>
        </p:spPr>
        <p:txBody>
          <a:bodyPr>
            <a:no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মূল্যবোধ শিক্ষা দিয়ে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>
          <a:xfrm>
            <a:off x="5992467" y="4787696"/>
            <a:ext cx="5902035" cy="757894"/>
          </a:xfrm>
        </p:spPr>
        <p:txBody>
          <a:bodyPr>
            <a:noAutofit/>
          </a:bodyPr>
          <a:lstStyle/>
          <a:p>
            <a:pPr algn="ctr"/>
            <a:r>
              <a:rPr lang="bn-BD" sz="3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 আইনের যথাযথ প্রয়োগ করে। </a:t>
            </a:r>
            <a:endParaRPr lang="en-US" sz="3600" dirty="0">
              <a:solidFill>
                <a:schemeClr val="tx2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/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529" y="1"/>
            <a:ext cx="2113471" cy="15844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35" y="-19790"/>
            <a:ext cx="2164381" cy="174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72885" y="96982"/>
            <a:ext cx="6385196" cy="1219200"/>
          </a:xfrm>
        </p:spPr>
        <p:txBody>
          <a:bodyPr>
            <a:norm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প্রতিকারের পন্থাঃ- </a:t>
            </a:r>
            <a:endParaRPr lang="en-US" sz="5400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4" r="22624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21673" y="4947405"/>
            <a:ext cx="4073236" cy="914400"/>
          </a:xfrm>
        </p:spPr>
        <p:txBody>
          <a:bodyPr>
            <a:no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মুক্ত পরিবেশ গড়ার লক্ষ্যে ছেলে মেয়ে সকলে শপথ নিয়ে।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2" r="15062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>
          <a:xfrm>
            <a:off x="4294909" y="4947405"/>
            <a:ext cx="3141783" cy="914400"/>
          </a:xfrm>
        </p:spPr>
        <p:txBody>
          <a:bodyPr>
            <a:no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ইভটিজারকে দৃষ্টান্তমূলক শাস্তি দিয়ে।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1" r="19361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>
          <a:xfrm>
            <a:off x="7781248" y="4947405"/>
            <a:ext cx="4755308" cy="914400"/>
          </a:xfrm>
        </p:spPr>
        <p:txBody>
          <a:bodyPr anchor="ctr">
            <a:no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নারী পুরুষ মিলে সচেতনামূলক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জনসভা করে।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81" y="0"/>
            <a:ext cx="2280647" cy="147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20246" cy="147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3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9" r="26279"/>
          <a:stretch>
            <a:fillRect/>
          </a:stretch>
        </p:blipFill>
        <p:spPr>
          <a:xfrm>
            <a:off x="883442" y="1157802"/>
            <a:ext cx="3886200" cy="4572000"/>
          </a:xfr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780" y="3487667"/>
            <a:ext cx="2993366" cy="2242135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1"/>
          </p:nvPr>
        </p:nvSpPr>
        <p:spPr>
          <a:xfrm>
            <a:off x="8913814" y="3786903"/>
            <a:ext cx="2862550" cy="1643662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 নারী পুরুষ সচেতন হয়ে।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9921" y="730666"/>
            <a:ext cx="2993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 যেমন, স্কুল, কলেজমাদরাসায় 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ইভটিজিং বিরোধী কমিটি</a:t>
            </a: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 করে ইভটিজিং প্রতিকার করা যায়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564" y="0"/>
            <a:ext cx="2244436" cy="1510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1963"/>
            <a:ext cx="1799978" cy="121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354</TotalTime>
  <Words>370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Arabic Typesetting</vt:lpstr>
      <vt:lpstr>Arial</vt:lpstr>
      <vt:lpstr>Book Antiqua</vt:lpstr>
      <vt:lpstr>NikoshBAN</vt:lpstr>
      <vt:lpstr>Segoe Print</vt:lpstr>
      <vt:lpstr>Wingdings</vt:lpstr>
      <vt:lpstr>Nature Illustration 16x9</vt:lpstr>
      <vt:lpstr>প্রিয় শিক্ষার্থী বন্ধুরা</vt:lpstr>
      <vt:lpstr>শিক্ষক পরিচিতি </vt:lpstr>
      <vt:lpstr>PowerPoint Presentation</vt:lpstr>
      <vt:lpstr>PowerPoint Presentation</vt:lpstr>
      <vt:lpstr>শিখনফল </vt:lpstr>
      <vt:lpstr>ইভটিজিং নয়,  চলি একসাথে। </vt:lpstr>
      <vt:lpstr>ইভটিজিং প্রতিকারের পন্থাঃ- </vt:lpstr>
      <vt:lpstr>ইভটিজিং প্রতিকারের পন্থাঃ- </vt:lpstr>
      <vt:lpstr>PowerPoint Presentation</vt:lpstr>
      <vt:lpstr>চল ইভটিজিং এর আইন সম্পর্কে জানতে নিচের ভিডিও টি দেখি। </vt:lpstr>
      <vt:lpstr>পবিত্র কোরআন মাজিদে ইভটিজিং সম্পর্কে যা বলা আছে তা দেখি।  মহান আল্লাহ তায়াল বলেনঃ- </vt:lpstr>
      <vt:lpstr>জোড়ায় জোড়ায় কাজ </vt:lpstr>
      <vt:lpstr>মূল্যায়ন</vt:lpstr>
      <vt:lpstr>বাড়ির কাজ</vt:lpstr>
      <vt:lpstr>সবাইকে অসংখ্য ধন্যবাদ।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প্রিয় শিক্ষার্থী বন্ধুরা</dc:title>
  <dc:creator>Azhar Islam</dc:creator>
  <cp:lastModifiedBy>PC</cp:lastModifiedBy>
  <cp:revision>86</cp:revision>
  <dcterms:created xsi:type="dcterms:W3CDTF">2017-05-29T04:22:00Z</dcterms:created>
  <dcterms:modified xsi:type="dcterms:W3CDTF">2019-07-15T15:02:08Z</dcterms:modified>
</cp:coreProperties>
</file>