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5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226CA4-901D-4E13-961A-C7455745A75A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9A0173BD-CDCF-4F7F-83B4-19ED440216FA}" type="pres">
      <dgm:prSet presAssocID="{67226CA4-901D-4E13-961A-C7455745A75A}" presName="Name0" presStyleCnt="0">
        <dgm:presLayoutVars>
          <dgm:chMax val="7"/>
          <dgm:chPref val="7"/>
          <dgm:dir/>
        </dgm:presLayoutVars>
      </dgm:prSet>
      <dgm:spPr/>
    </dgm:pt>
    <dgm:pt modelId="{86F1F907-CECD-48FF-8082-BAB924B41F46}" type="pres">
      <dgm:prSet presAssocID="{67226CA4-901D-4E13-961A-C7455745A75A}" presName="Name1" presStyleCnt="0"/>
      <dgm:spPr/>
    </dgm:pt>
  </dgm:ptLst>
  <dgm:cxnLst>
    <dgm:cxn modelId="{C66CF39E-6BDB-4668-9F6E-11C9A0B30500}" type="presOf" srcId="{67226CA4-901D-4E13-961A-C7455745A75A}" destId="{9A0173BD-CDCF-4F7F-83B4-19ED440216FA}" srcOrd="0" destOrd="0" presId="urn:microsoft.com/office/officeart/2008/layout/CircularPictureCallout"/>
    <dgm:cxn modelId="{402D2F96-83B5-4CEA-9B51-CE32A37BC1CD}" type="presParOf" srcId="{9A0173BD-CDCF-4F7F-83B4-19ED440216FA}" destId="{86F1F907-CECD-48FF-8082-BAB924B41F46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423FF-89EE-4726-9D20-CA0B4503C8E2}" type="datetimeFigureOut">
              <a:rPr lang="en-US" smtClean="0"/>
              <a:t>26-Oct-19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0B43F-1E7E-4B3D-B152-3EB426AC0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1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0B43F-1E7E-4B3D-B152-3EB426AC0E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94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B85A-CE37-4EEB-9046-68A18A0D5304}" type="datetimeFigureOut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0544-B2A7-4D9F-B35A-A877C5D73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2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B85A-CE37-4EEB-9046-68A18A0D5304}" type="datetimeFigureOut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0544-B2A7-4D9F-B35A-A877C5D73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3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B85A-CE37-4EEB-9046-68A18A0D5304}" type="datetimeFigureOut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0544-B2A7-4D9F-B35A-A877C5D73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4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B85A-CE37-4EEB-9046-68A18A0D5304}" type="datetimeFigureOut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0544-B2A7-4D9F-B35A-A877C5D73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0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B85A-CE37-4EEB-9046-68A18A0D5304}" type="datetimeFigureOut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0544-B2A7-4D9F-B35A-A877C5D73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4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B85A-CE37-4EEB-9046-68A18A0D5304}" type="datetimeFigureOut">
              <a:rPr lang="en-US" smtClean="0"/>
              <a:t>26-Oct-19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0544-B2A7-4D9F-B35A-A877C5D73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0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B85A-CE37-4EEB-9046-68A18A0D5304}" type="datetimeFigureOut">
              <a:rPr lang="en-US" smtClean="0"/>
              <a:t>26-Oct-19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0544-B2A7-4D9F-B35A-A877C5D73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9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B85A-CE37-4EEB-9046-68A18A0D5304}" type="datetimeFigureOut">
              <a:rPr lang="en-US" smtClean="0"/>
              <a:t>26-Oct-19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0544-B2A7-4D9F-B35A-A877C5D73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3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B85A-CE37-4EEB-9046-68A18A0D5304}" type="datetimeFigureOut">
              <a:rPr lang="en-US" smtClean="0"/>
              <a:t>26-Oct-19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0544-B2A7-4D9F-B35A-A877C5D73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7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B85A-CE37-4EEB-9046-68A18A0D5304}" type="datetimeFigureOut">
              <a:rPr lang="en-US" smtClean="0"/>
              <a:t>26-Oct-19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0544-B2A7-4D9F-B35A-A877C5D73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8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B85A-CE37-4EEB-9046-68A18A0D5304}" type="datetimeFigureOut">
              <a:rPr lang="en-US" smtClean="0"/>
              <a:t>26-Oct-19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0544-B2A7-4D9F-B35A-A877C5D73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0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FB85A-CE37-4EEB-9046-68A18A0D5304}" type="datetimeFigureOut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10544-B2A7-4D9F-B35A-A877C5D73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6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13" name="drumroll.wav"/>
          </p:stSnd>
        </p:sndAc>
      </p:transition>
    </mc:Choice>
    <mc:Fallback xmlns="">
      <p:transition spd="slow">
        <p:fade/>
        <p:sndAc>
          <p:stSnd>
            <p:snd r:embed="rId14" name="drumroll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audio" Target="../media/audio1.wav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665" y="881768"/>
            <a:ext cx="3363721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সুস্বাগতম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69" y="1873770"/>
            <a:ext cx="6740151" cy="4422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165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683239" y="393678"/>
            <a:ext cx="5801194" cy="895475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1704" y="5867758"/>
            <a:ext cx="8203132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 সপ্তাহের আবহাওয়ার অবস্থা বর্ণনা করো ।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090451-DA8F-4D26-871A-AEA2FFB04A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1" y="1378400"/>
            <a:ext cx="11352628" cy="428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2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351219" y="152598"/>
            <a:ext cx="6927743" cy="2774196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</a:t>
            </a: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 আমাকে সহযোগিতার জন্য</a:t>
            </a:r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***</a:t>
            </a:r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</a:t>
            </a: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***</a:t>
            </a:r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আন্তরিক ধন্যবাদ ।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128" y="3151163"/>
            <a:ext cx="6833767" cy="3533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437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397" y="3424135"/>
            <a:ext cx="48674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00B0F0"/>
              </a:solidFill>
            </a:endParaRPr>
          </a:p>
          <a:p>
            <a:r>
              <a:rPr lang="en-US" b="1" dirty="0" err="1">
                <a:solidFill>
                  <a:srgbClr val="00B0F0"/>
                </a:solidFill>
              </a:rPr>
              <a:t>হীরা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লাল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বড়ুয়া</a:t>
            </a:r>
            <a:endParaRPr lang="en-US" b="1" dirty="0">
              <a:solidFill>
                <a:srgbClr val="00B0F0"/>
              </a:solidFill>
            </a:endParaRPr>
          </a:p>
          <a:p>
            <a:r>
              <a:rPr lang="bn-IN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সহকারি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শিক্ষক</a:t>
            </a:r>
            <a:endParaRPr lang="en-US" b="1" dirty="0">
              <a:solidFill>
                <a:srgbClr val="00B0F0"/>
              </a:solidFill>
            </a:endParaRPr>
          </a:p>
          <a:p>
            <a:r>
              <a:rPr lang="en-US" b="1" dirty="0" err="1">
                <a:solidFill>
                  <a:srgbClr val="00B0F0"/>
                </a:solidFill>
              </a:rPr>
              <a:t>বুড়িচং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আনন্দ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পাইলট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সরকারি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উচ্চ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বিদ্যালয়</a:t>
            </a:r>
            <a:endParaRPr lang="en-US" b="1" dirty="0">
              <a:solidFill>
                <a:srgbClr val="00B0F0"/>
              </a:solidFill>
            </a:endParaRPr>
          </a:p>
          <a:p>
            <a:r>
              <a:rPr lang="en-US" b="1" dirty="0" err="1">
                <a:solidFill>
                  <a:srgbClr val="00B0F0"/>
                </a:solidFill>
              </a:rPr>
              <a:t>বুড়িচং</a:t>
            </a:r>
            <a:r>
              <a:rPr lang="en-US" b="1" dirty="0">
                <a:solidFill>
                  <a:srgbClr val="00B0F0"/>
                </a:solidFill>
              </a:rPr>
              <a:t> ,</a:t>
            </a:r>
            <a:r>
              <a:rPr lang="en-US" b="1" dirty="0" err="1">
                <a:solidFill>
                  <a:srgbClr val="00B0F0"/>
                </a:solidFill>
              </a:rPr>
              <a:t>কুমিল্লা</a:t>
            </a:r>
            <a:r>
              <a:rPr lang="en-US" b="1" dirty="0">
                <a:solidFill>
                  <a:srgbClr val="00B0F0"/>
                </a:solidFill>
              </a:rPr>
              <a:t>।</a:t>
            </a:r>
            <a:endParaRPr lang="bn-BD" b="1" dirty="0">
              <a:solidFill>
                <a:srgbClr val="00B0F0"/>
              </a:solidFill>
            </a:endParaRPr>
          </a:p>
          <a:p>
            <a:r>
              <a:rPr lang="bn-BD" b="1" dirty="0">
                <a:solidFill>
                  <a:srgbClr val="00B0F0"/>
                </a:solidFill>
              </a:rPr>
              <a:t>Mobile: 01818943257</a:t>
            </a:r>
          </a:p>
          <a:p>
            <a:r>
              <a:rPr lang="bn-BD" b="1" dirty="0">
                <a:solidFill>
                  <a:srgbClr val="00B0F0"/>
                </a:solidFill>
              </a:rPr>
              <a:t>e-mail:baruaheeralal@gmail.com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1510" y="731967"/>
            <a:ext cx="2825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19883" y="3904333"/>
            <a:ext cx="415695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solidFill>
                  <a:srgbClr val="00B050"/>
                </a:solidFill>
              </a:rPr>
              <a:t>                 </a:t>
            </a:r>
            <a:r>
              <a:rPr lang="bn-BD" sz="2000" b="1" dirty="0">
                <a:solidFill>
                  <a:srgbClr val="00B050"/>
                </a:solidFill>
              </a:rPr>
              <a:t>৬ষ্ঠ শ্রেণি</a:t>
            </a:r>
          </a:p>
          <a:p>
            <a:r>
              <a:rPr lang="bn-IN" sz="2000" b="1" dirty="0">
                <a:solidFill>
                  <a:srgbClr val="00B050"/>
                </a:solidFill>
              </a:rPr>
              <a:t>                </a:t>
            </a:r>
            <a:r>
              <a:rPr lang="bn-BD" sz="2000" b="1" dirty="0">
                <a:solidFill>
                  <a:srgbClr val="00B050"/>
                </a:solidFill>
              </a:rPr>
              <a:t>কৃষি শিক্ষা</a:t>
            </a:r>
          </a:p>
          <a:p>
            <a:r>
              <a:rPr lang="bn-BD" sz="2000" b="1" dirty="0">
                <a:solidFill>
                  <a:srgbClr val="00B050"/>
                </a:solidFill>
              </a:rPr>
              <a:t>অধ্যায়ঃ চতুর্থ(</a:t>
            </a:r>
            <a:r>
              <a:rPr lang="en-US" sz="2000" b="1" dirty="0">
                <a:solidFill>
                  <a:srgbClr val="00B050"/>
                </a:solidFill>
              </a:rPr>
              <a:t>  </a:t>
            </a:r>
            <a:r>
              <a:rPr lang="bn-BD" sz="2000" b="1" dirty="0">
                <a:solidFill>
                  <a:srgbClr val="00B050"/>
                </a:solidFill>
              </a:rPr>
              <a:t>কৃষি ও জলবায়ু</a:t>
            </a:r>
            <a:r>
              <a:rPr lang="en-US" sz="2000" b="1" dirty="0">
                <a:solidFill>
                  <a:srgbClr val="00B050"/>
                </a:solidFill>
              </a:rPr>
              <a:t>  </a:t>
            </a:r>
            <a:r>
              <a:rPr lang="bn-BD" sz="2000" b="1" dirty="0">
                <a:solidFill>
                  <a:srgbClr val="00B050"/>
                </a:solidFill>
              </a:rPr>
              <a:t>)</a:t>
            </a:r>
          </a:p>
          <a:p>
            <a:r>
              <a:rPr lang="bn-BD" sz="2000" b="1" dirty="0">
                <a:solidFill>
                  <a:srgbClr val="00B050"/>
                </a:solidFill>
              </a:rPr>
              <a:t>পাঠঃ ১ (</a:t>
            </a:r>
            <a:r>
              <a:rPr lang="en-US" sz="2000" b="1" dirty="0">
                <a:solidFill>
                  <a:srgbClr val="00B050"/>
                </a:solidFill>
              </a:rPr>
              <a:t>  </a:t>
            </a:r>
            <a:r>
              <a:rPr lang="bn-BD" sz="2000" b="1" dirty="0">
                <a:solidFill>
                  <a:srgbClr val="00B050"/>
                </a:solidFill>
              </a:rPr>
              <a:t>আবহাওয়া ও জলবায়ু</a:t>
            </a:r>
            <a:r>
              <a:rPr lang="en-US" sz="2000" b="1" dirty="0">
                <a:solidFill>
                  <a:srgbClr val="00B050"/>
                </a:solidFill>
              </a:rPr>
              <a:t>  </a:t>
            </a:r>
            <a:r>
              <a:rPr lang="bn-BD" sz="2000" b="1" dirty="0">
                <a:solidFill>
                  <a:srgbClr val="00B050"/>
                </a:solidFill>
              </a:rPr>
              <a:t>)</a:t>
            </a:r>
          </a:p>
          <a:p>
            <a:r>
              <a:rPr lang="bn-BD" sz="2000" b="1" dirty="0">
                <a:solidFill>
                  <a:srgbClr val="00B050"/>
                </a:solidFill>
              </a:rPr>
              <a:t>সময়ঃ ৪০ মিঃ</a:t>
            </a:r>
          </a:p>
          <a:p>
            <a:r>
              <a:rPr lang="bn-BD" sz="2000" b="1" dirty="0">
                <a:solidFill>
                  <a:srgbClr val="00B050"/>
                </a:solidFill>
              </a:rPr>
              <a:t>তারিখঃ</a:t>
            </a:r>
            <a:r>
              <a:rPr lang="bn-IN" sz="2000" b="1" dirty="0">
                <a:solidFill>
                  <a:srgbClr val="00B050"/>
                </a:solidFill>
              </a:rPr>
              <a:t> ২০১৯</a:t>
            </a:r>
            <a:endParaRPr lang="bn-BD" sz="2000" b="1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16940207"/>
              </p:ext>
            </p:extLst>
          </p:nvPr>
        </p:nvGraphicFramePr>
        <p:xfrm>
          <a:off x="933855" y="1695749"/>
          <a:ext cx="2667913" cy="1500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906" y="1292399"/>
            <a:ext cx="3529857" cy="2169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8FBA46-B42A-4A27-95BB-4AC810A56518}"/>
              </a:ext>
            </a:extLst>
          </p:cNvPr>
          <p:cNvSpPr txBox="1"/>
          <p:nvPr/>
        </p:nvSpPr>
        <p:spPr>
          <a:xfrm>
            <a:off x="7891985" y="585304"/>
            <a:ext cx="2321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02ECD0-FE17-4EED-A790-9540F1E6F8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49718" y="1244185"/>
            <a:ext cx="2209788" cy="254007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F8294F-A335-4244-BD81-1CF05995B169}"/>
              </a:ext>
            </a:extLst>
          </p:cNvPr>
          <p:cNvCxnSpPr/>
          <p:nvPr/>
        </p:nvCxnSpPr>
        <p:spPr>
          <a:xfrm>
            <a:off x="6415790" y="1169234"/>
            <a:ext cx="0" cy="4886793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AA1DD3-3E07-461D-9BFB-60AAAD0DC16D}"/>
              </a:ext>
            </a:extLst>
          </p:cNvPr>
          <p:cNvCxnSpPr/>
          <p:nvPr/>
        </p:nvCxnSpPr>
        <p:spPr>
          <a:xfrm>
            <a:off x="6685612" y="1723869"/>
            <a:ext cx="0" cy="35976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0BAF64B-C93C-489E-8876-FA5067D29A60}"/>
              </a:ext>
            </a:extLst>
          </p:cNvPr>
          <p:cNvCxnSpPr>
            <a:cxnSpLocks/>
          </p:cNvCxnSpPr>
          <p:nvPr/>
        </p:nvCxnSpPr>
        <p:spPr>
          <a:xfrm>
            <a:off x="6115987" y="1783830"/>
            <a:ext cx="0" cy="3432747"/>
          </a:xfrm>
          <a:prstGeom prst="line">
            <a:avLst/>
          </a:prstGeom>
          <a:ln w="762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56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10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1162" y="299089"/>
            <a:ext cx="4144881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নীচের ছবিগুলো লক্ষ করো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MrsLangjahr - Mozambique Morgan Walco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75" y="960470"/>
            <a:ext cx="4577038" cy="2570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File:Annual Average Temperature Map.jpg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869" y="1030823"/>
            <a:ext cx="4344367" cy="2711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Hello Everyone!: What to Wear on Rainy Day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499" y="3733157"/>
            <a:ext cx="4600596" cy="2951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File:Albania &lt;strong&gt;rainy day&lt;/strong&gt;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732" y="3896749"/>
            <a:ext cx="4473526" cy="2813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896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7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24137" y="977871"/>
            <a:ext cx="5486400" cy="1120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320" y="4362140"/>
            <a:ext cx="5721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“আবহাওয়া ও জলবায়ু”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9066" y="2948918"/>
            <a:ext cx="5135606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bn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------------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65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370234" y="497901"/>
            <a:ext cx="5013186" cy="10495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2006" y="2577986"/>
            <a:ext cx="5761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শিক্ষীর্থীরা --------------------</a:t>
            </a:r>
            <a:endParaRPr lang="en-US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8274" y="3818252"/>
            <a:ext cx="75631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# আবহাওয়া কি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BD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 ?</a:t>
            </a:r>
          </a:p>
          <a:p>
            <a:r>
              <a:rPr lang="bn-BD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# আবহাওয়ার বৈশিষ্ট্য ব্যাখ্যা করতে পারবে?</a:t>
            </a:r>
          </a:p>
          <a:p>
            <a:r>
              <a:rPr lang="bn-BD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# জলবায়ু কি বলতে পারবে ?</a:t>
            </a:r>
          </a:p>
          <a:p>
            <a:r>
              <a:rPr lang="bn-BD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# জলবায়ুর বৈশিষ্ট্য বলতে পারবে ?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90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133" y="1633928"/>
            <a:ext cx="4811182" cy="3993149"/>
          </a:xfrm>
          <a:prstGeom prst="rect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887" y="1654453"/>
            <a:ext cx="4854526" cy="3854547"/>
          </a:xfrm>
          <a:prstGeom prst="rect">
            <a:avLst/>
          </a:prstGeom>
          <a:ln>
            <a:solidFill>
              <a:srgbClr val="C00000"/>
            </a:solidFill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3248B5-4D5C-482C-8AD4-DDCDA3173127}"/>
              </a:ext>
            </a:extLst>
          </p:cNvPr>
          <p:cNvSpPr txBox="1"/>
          <p:nvPr/>
        </p:nvSpPr>
        <p:spPr>
          <a:xfrm>
            <a:off x="2757271" y="815926"/>
            <a:ext cx="5908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আবহাওয়া ও জলবায়ুর প্রভাবে কী ঘটে?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34E34B-5A57-4573-97DC-DF904518AF1A}"/>
              </a:ext>
            </a:extLst>
          </p:cNvPr>
          <p:cNvSpPr txBox="1"/>
          <p:nvPr/>
        </p:nvSpPr>
        <p:spPr>
          <a:xfrm>
            <a:off x="1633928" y="5795890"/>
            <a:ext cx="3585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 ফেটে চৌচির হয়ে যায়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DA6B30-C849-4A63-8A07-78AAA0D41527}"/>
              </a:ext>
            </a:extLst>
          </p:cNvPr>
          <p:cNvSpPr txBox="1"/>
          <p:nvPr/>
        </p:nvSpPr>
        <p:spPr>
          <a:xfrm>
            <a:off x="7652826" y="5739620"/>
            <a:ext cx="161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 হানি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65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D15E39-A41C-4210-B4E8-8675BD524C8D}"/>
              </a:ext>
            </a:extLst>
          </p:cNvPr>
          <p:cNvSpPr txBox="1"/>
          <p:nvPr/>
        </p:nvSpPr>
        <p:spPr>
          <a:xfrm>
            <a:off x="3987385" y="703378"/>
            <a:ext cx="3237874" cy="8309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bn-I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মূল্যায়ন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F9D77D-D8B1-477F-A3D3-C113573221D9}"/>
              </a:ext>
            </a:extLst>
          </p:cNvPr>
          <p:cNvSpPr txBox="1"/>
          <p:nvPr/>
        </p:nvSpPr>
        <p:spPr>
          <a:xfrm>
            <a:off x="1555751" y="1983544"/>
            <a:ext cx="7413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আবহাওয়ার উপাদান কয়টি  ?</a:t>
            </a:r>
          </a:p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২ টি (খ) ৪ টি (গ) ৬ টি (ঘ)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টি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D4B7EC-3E71-44A0-B084-29B91CBAF466}"/>
              </a:ext>
            </a:extLst>
          </p:cNvPr>
          <p:cNvSpPr txBox="1"/>
          <p:nvPr/>
        </p:nvSpPr>
        <p:spPr>
          <a:xfrm>
            <a:off x="1424098" y="3206075"/>
            <a:ext cx="8039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খরার ব্যাপ্তি কাল কত ?</a:t>
            </a:r>
          </a:p>
          <a:p>
            <a: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১০-১২ দিন (খ) ১</a:t>
            </a:r>
            <a:r>
              <a:rPr lang="bn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দিন (গ) ১</a:t>
            </a:r>
            <a:r>
              <a:rPr lang="bn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  <a: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(ঘ) </a:t>
            </a:r>
            <a:r>
              <a:rPr lang="bn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-২</a:t>
            </a:r>
            <a:r>
              <a:rPr lang="bn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দিন 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CB097C1-972C-4D4D-9066-6BC001240F68}"/>
              </a:ext>
            </a:extLst>
          </p:cNvPr>
          <p:cNvSpPr/>
          <p:nvPr/>
        </p:nvSpPr>
        <p:spPr>
          <a:xfrm>
            <a:off x="5125602" y="2523757"/>
            <a:ext cx="423526" cy="48488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14D4D1-A5D4-45D5-A1D1-32913D505DCB}"/>
              </a:ext>
            </a:extLst>
          </p:cNvPr>
          <p:cNvSpPr/>
          <p:nvPr/>
        </p:nvSpPr>
        <p:spPr>
          <a:xfrm>
            <a:off x="3580690" y="3734499"/>
            <a:ext cx="409459" cy="4989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8A6B54-1176-4ED8-8F1B-C97D2C65CBE2}"/>
              </a:ext>
            </a:extLst>
          </p:cNvPr>
          <p:cNvSpPr txBox="1"/>
          <p:nvPr/>
        </p:nvSpPr>
        <p:spPr>
          <a:xfrm>
            <a:off x="1612018" y="4670474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জলবায়ু আবহাওয়ার কত বৎসরের গড় ?</a:t>
            </a: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১৫- ২০  (খ) ২০ – ২২   (গ) ২৫-৩০ ( ঘ)  ২৭-৩২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D738CB-69F3-408C-BA22-20DC384BBCB4}"/>
              </a:ext>
            </a:extLst>
          </p:cNvPr>
          <p:cNvSpPr/>
          <p:nvPr/>
        </p:nvSpPr>
        <p:spPr>
          <a:xfrm>
            <a:off x="5366788" y="5224252"/>
            <a:ext cx="468073" cy="44502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7C38B46F-ECDA-4732-9983-D210A570C7B9}"/>
              </a:ext>
            </a:extLst>
          </p:cNvPr>
          <p:cNvSpPr/>
          <p:nvPr/>
        </p:nvSpPr>
        <p:spPr>
          <a:xfrm>
            <a:off x="1484026" y="2323475"/>
            <a:ext cx="719528" cy="89941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E847BD3D-E454-46E6-BFFB-714F2240CB76}"/>
              </a:ext>
            </a:extLst>
          </p:cNvPr>
          <p:cNvSpPr/>
          <p:nvPr/>
        </p:nvSpPr>
        <p:spPr>
          <a:xfrm>
            <a:off x="2670747" y="2340965"/>
            <a:ext cx="719528" cy="89941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1E56090B-F534-4E35-ABD1-16080FD108A1}"/>
              </a:ext>
            </a:extLst>
          </p:cNvPr>
          <p:cNvSpPr/>
          <p:nvPr/>
        </p:nvSpPr>
        <p:spPr>
          <a:xfrm>
            <a:off x="3827487" y="2328472"/>
            <a:ext cx="719528" cy="89941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5E035C3F-C501-4486-B4D8-A6AD82542172}"/>
              </a:ext>
            </a:extLst>
          </p:cNvPr>
          <p:cNvSpPr/>
          <p:nvPr/>
        </p:nvSpPr>
        <p:spPr>
          <a:xfrm>
            <a:off x="6820523" y="4961745"/>
            <a:ext cx="719528" cy="89941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20FEC2F8-BCF7-4698-A453-6A258BA0C3D6}"/>
              </a:ext>
            </a:extLst>
          </p:cNvPr>
          <p:cNvSpPr/>
          <p:nvPr/>
        </p:nvSpPr>
        <p:spPr>
          <a:xfrm>
            <a:off x="3255363" y="5009214"/>
            <a:ext cx="719528" cy="89941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522E6AD4-C028-4EAE-996E-E4FCB510BDD8}"/>
              </a:ext>
            </a:extLst>
          </p:cNvPr>
          <p:cNvSpPr/>
          <p:nvPr/>
        </p:nvSpPr>
        <p:spPr>
          <a:xfrm>
            <a:off x="1563972" y="4996722"/>
            <a:ext cx="719528" cy="89941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63A1FBD9-CB15-4B61-8F55-0ABAAEF93EBC}"/>
              </a:ext>
            </a:extLst>
          </p:cNvPr>
          <p:cNvSpPr/>
          <p:nvPr/>
        </p:nvSpPr>
        <p:spPr>
          <a:xfrm>
            <a:off x="1371599" y="3515193"/>
            <a:ext cx="719528" cy="89941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740FD1FD-B838-459F-87A3-BB02FF7F8102}"/>
              </a:ext>
            </a:extLst>
          </p:cNvPr>
          <p:cNvSpPr/>
          <p:nvPr/>
        </p:nvSpPr>
        <p:spPr>
          <a:xfrm>
            <a:off x="6875486" y="3547671"/>
            <a:ext cx="719528" cy="89941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06262F91-9AFF-4460-B011-E756CF907644}"/>
              </a:ext>
            </a:extLst>
          </p:cNvPr>
          <p:cNvSpPr/>
          <p:nvPr/>
        </p:nvSpPr>
        <p:spPr>
          <a:xfrm>
            <a:off x="5423939" y="3550171"/>
            <a:ext cx="719528" cy="89941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3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05429" y="315241"/>
            <a:ext cx="5564221" cy="103525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2EB7B0-0DC3-4879-B4EB-E14A232C7A81}"/>
              </a:ext>
            </a:extLst>
          </p:cNvPr>
          <p:cNvSpPr txBox="1"/>
          <p:nvPr/>
        </p:nvSpPr>
        <p:spPr>
          <a:xfrm>
            <a:off x="3236283" y="5833202"/>
            <a:ext cx="6414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কৃষিতে জলবায়ুর প্রভাব বর্ণনা করো।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52B3253-82C0-413E-A322-C462953BB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878" y="1477109"/>
            <a:ext cx="6907236" cy="4262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036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7435" y="210259"/>
            <a:ext cx="4360983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I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BD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584" y="5585382"/>
            <a:ext cx="9422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আবহাওয়া ও জলবায়ুর  উপাদানের একটি তালিকা তৈরী করো।</a:t>
            </a:r>
            <a:endParaRPr lang="en-US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20180801_110951.jpg">
            <a:extLst>
              <a:ext uri="{FF2B5EF4-FFF2-40B4-BE49-F238E27FC236}">
                <a16:creationId xmlns:a16="http://schemas.microsoft.com/office/drawing/2014/main" id="{60E75286-84AC-422F-B1DF-9A1D733078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1449" y="1127261"/>
            <a:ext cx="7235092" cy="4329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268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253</Words>
  <Application>Microsoft Office PowerPoint</Application>
  <PresentationFormat>Widescreen</PresentationFormat>
  <Paragraphs>46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Signa</cp:lastModifiedBy>
  <cp:revision>144</cp:revision>
  <dcterms:created xsi:type="dcterms:W3CDTF">2018-07-23T08:39:38Z</dcterms:created>
  <dcterms:modified xsi:type="dcterms:W3CDTF">2019-10-26T14:12:32Z</dcterms:modified>
</cp:coreProperties>
</file>