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2" r:id="rId2"/>
    <p:sldId id="293" r:id="rId3"/>
    <p:sldId id="259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9" r:id="rId12"/>
    <p:sldId id="273" r:id="rId13"/>
    <p:sldId id="274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89BD7-F42A-4A84-900A-E5BCEF802E0E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02022-5E13-48DC-88F5-08D4DCB7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63513-8442-4917-97EA-A62CB1ED5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BC117-9E8B-4302-B963-5CEB8C60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5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02022-5E13-48DC-88F5-08D4DCB7DC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8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2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0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A9D42F-E070-4B9F-B325-48492BB12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3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mailto:drezaulhassan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8FCE-6C4B-4EF1-90BC-A64F97E6E08F}" type="datetimeFigureOut">
              <a:rPr lang="en-US" smtClean="0"/>
              <a:t>24-Oct-19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BEC2B-DCCD-41DE-9BB9-BB937FB46E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632578"/>
            <a:ext cx="5543551" cy="18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3F4599-888C-466E-A731-B26626323A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1" y="6242847"/>
            <a:ext cx="5543551" cy="180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F0D4B-8890-4CCB-ABFB-00E631E84A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" y="6219825"/>
            <a:ext cx="5543551" cy="180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A5B0F3-E9C9-42FE-A289-F2B2551F92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1" y="6642103"/>
            <a:ext cx="5543551" cy="180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808B5-BF9D-4043-906B-B2D7128629D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6" y="6192807"/>
            <a:ext cx="1083190" cy="6709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E21317-4C80-41D6-8FE6-1C9EF73B700C}"/>
              </a:ext>
            </a:extLst>
          </p:cNvPr>
          <p:cNvGrpSpPr/>
          <p:nvPr userDrawn="1"/>
        </p:nvGrpSpPr>
        <p:grpSpPr>
          <a:xfrm>
            <a:off x="12258625" y="5915074"/>
            <a:ext cx="11375347" cy="1051536"/>
            <a:chOff x="2937343" y="3593938"/>
            <a:chExt cx="11652078" cy="7306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3A840F-DDA0-4448-BB20-6861EFF68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95252" y="3593938"/>
              <a:ext cx="897679" cy="7306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1A9998-EDCB-4A7E-97AE-99DC048815C3}"/>
                </a:ext>
              </a:extLst>
            </p:cNvPr>
            <p:cNvSpPr txBox="1"/>
            <p:nvPr userDrawn="1"/>
          </p:nvSpPr>
          <p:spPr>
            <a:xfrm>
              <a:off x="2937343" y="3944813"/>
              <a:ext cx="11652078" cy="21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</a:t>
              </a:r>
              <a:r>
                <a:rPr lang="en-US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1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দেওয়ান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রেজাউল হাসান * সহকারী শিক্ষক * 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াখীয়া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্দ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স,প্রা,বি, *দেলদুয়ার, টাঙ্গাইল ।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ই-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ল-</a:t>
              </a:r>
              <a:r>
                <a:rPr lang="bn-IN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16"/>
                </a:rPr>
                <a:t>drezaulhassan@gmail.com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400" b="1" baseline="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1400" b="1" baseline="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০১৭৩১১৪৫০৬৩ </a:t>
              </a:r>
              <a:endParaRPr lang="en-US" sz="135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35ABF9E-92EC-4CCC-BF9C-77D46E6A6A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88181" y="3280706"/>
            <a:ext cx="5968042" cy="194833"/>
          </a:xfrm>
          <a:prstGeom prst="rect">
            <a:avLst/>
          </a:prstGeom>
        </p:spPr>
      </p:pic>
      <p:sp>
        <p:nvSpPr>
          <p:cNvPr id="16" name="Action Button: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94FA05F-1010-4FC0-8AAA-7B8AA34C6EE7}"/>
              </a:ext>
            </a:extLst>
          </p:cNvPr>
          <p:cNvSpPr/>
          <p:nvPr userDrawn="1"/>
        </p:nvSpPr>
        <p:spPr>
          <a:xfrm>
            <a:off x="0" y="0"/>
            <a:ext cx="576000" cy="468000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EDD2A9-B861-4EA9-ADBF-D5D915E5C2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6290" y="3200972"/>
            <a:ext cx="6234649" cy="203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DF9B5A-3ADA-41E5-A507-3EA89A6AAA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7" y="62841"/>
            <a:ext cx="5543551" cy="180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F4D1D0-8A0A-4C3B-8DFA-A2DA246C44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63" y="51141"/>
            <a:ext cx="5760439" cy="188056"/>
          </a:xfrm>
          <a:prstGeom prst="rect">
            <a:avLst/>
          </a:prstGeom>
        </p:spPr>
      </p:pic>
      <p:sp>
        <p:nvSpPr>
          <p:cNvPr id="20" name="Action Button: Forward or Next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E957FBE-4623-4D2E-92F3-1C7CA5C345B0}"/>
              </a:ext>
            </a:extLst>
          </p:cNvPr>
          <p:cNvSpPr/>
          <p:nvPr userDrawn="1"/>
        </p:nvSpPr>
        <p:spPr>
          <a:xfrm flipH="1" flipV="1">
            <a:off x="7357" y="6333330"/>
            <a:ext cx="504000" cy="46800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ction Button: Forward or Next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85FB804-B5FA-4E60-A91B-A6E6B56C434A}"/>
              </a:ext>
            </a:extLst>
          </p:cNvPr>
          <p:cNvSpPr/>
          <p:nvPr userDrawn="1"/>
        </p:nvSpPr>
        <p:spPr>
          <a:xfrm>
            <a:off x="11644643" y="6363163"/>
            <a:ext cx="540000" cy="432000"/>
          </a:xfrm>
          <a:prstGeom prst="actionButtonForwardNex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8B2FB4-0038-4601-AA3A-E65D169070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4659" y="5331125"/>
            <a:ext cx="720835" cy="1543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57033B-1434-41B9-95C8-BAE46B4D3D1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693" y="5314733"/>
            <a:ext cx="720835" cy="15432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8FA253-2260-4684-BEF2-92C3C3780F1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" y="407039"/>
            <a:ext cx="1905000" cy="2095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2E18FF3-859E-4344-9A2D-D8AA294EB4E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8253" y="468000"/>
            <a:ext cx="1904999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2.01329 -0.0081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6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image" Target="../media/image25.gif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11" Type="http://schemas.openxmlformats.org/officeDocument/2006/relationships/image" Target="../media/image32.gif"/><Relationship Id="rId5" Type="http://schemas.openxmlformats.org/officeDocument/2006/relationships/image" Target="../media/image27.gif"/><Relationship Id="rId10" Type="http://schemas.openxmlformats.org/officeDocument/2006/relationships/image" Target="../media/image31.gif"/><Relationship Id="rId4" Type="http://schemas.openxmlformats.org/officeDocument/2006/relationships/image" Target="../media/image26.png"/><Relationship Id="rId9" Type="http://schemas.openxmlformats.org/officeDocument/2006/relationships/image" Target="../media/image30.gif"/><Relationship Id="rId1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08AFEF-06D5-4503-83E7-CC89290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83" y="2653393"/>
            <a:ext cx="1493045" cy="180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4358" y="1143001"/>
            <a:ext cx="7783286" cy="151039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defTabSz="685800"/>
            <a:r>
              <a:rPr lang="bn-B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bn-IN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685800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15608-4022-4A27-92F2-36290CDE3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07" y="2939658"/>
            <a:ext cx="2024403" cy="1979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62DE3-706B-45ED-9C4F-B86D34D11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60" y="2887982"/>
            <a:ext cx="3080317" cy="2551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A9616-9FCC-4FFD-9168-117205EC68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75" y="3429003"/>
            <a:ext cx="1238171" cy="1353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D3446-B592-4F8C-BFE1-868E37334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07" y="4320672"/>
            <a:ext cx="1594838" cy="1196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E5CF2B-0773-48F2-AF5E-57A623C8EF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49" y="4307903"/>
            <a:ext cx="1594838" cy="1196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4909"/>
            <a:ext cx="106541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আমরা বলতে পারি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  <a:p>
            <a:pPr algn="just"/>
            <a:r>
              <a:rPr lang="bn-BD" sz="5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“মানুষের জীবনযাপনের মান উন্নয়নের জন্য বিভিন্ন ধরনের স্থানীয় সুযোগ সুবিধাকে সামাজিক সম্পদ বলে</a:t>
            </a:r>
            <a:r>
              <a:rPr lang="en-US" sz="5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এই সামাজিক সম্পদগুলো আমাদের রক্ষনাবেক্ষন করা উচিত।</a:t>
            </a:r>
          </a:p>
        </p:txBody>
      </p:sp>
    </p:spTree>
    <p:extLst>
      <p:ext uri="{BB962C8B-B14F-4D97-AF65-F5344CB8AC3E}">
        <p14:creationId xmlns:p14="http://schemas.microsoft.com/office/powerpoint/2010/main" val="2871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326" y="426719"/>
            <a:ext cx="9650399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এলাকার সামাজিক সম্পদগুলো কি কি সুবিধা দিচ্ছে তা খাতায় 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17969"/>
              </p:ext>
            </p:extLst>
          </p:nvPr>
        </p:nvGraphicFramePr>
        <p:xfrm>
          <a:off x="1270800" y="2470482"/>
          <a:ext cx="9861452" cy="3749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5330">
                  <a:extLst>
                    <a:ext uri="{9D8B030D-6E8A-4147-A177-3AD203B41FA5}">
                      <a16:colId xmlns:a16="http://schemas.microsoft.com/office/drawing/2014/main" val="4102343647"/>
                    </a:ext>
                  </a:extLst>
                </a:gridCol>
                <a:gridCol w="3563061">
                  <a:extLst>
                    <a:ext uri="{9D8B030D-6E8A-4147-A177-3AD203B41FA5}">
                      <a16:colId xmlns:a16="http://schemas.microsoft.com/office/drawing/2014/main" val="1359165038"/>
                    </a:ext>
                  </a:extLst>
                </a:gridCol>
                <a:gridCol w="3563061">
                  <a:extLst>
                    <a:ext uri="{9D8B030D-6E8A-4147-A177-3AD203B41FA5}">
                      <a16:colId xmlns:a16="http://schemas.microsoft.com/office/drawing/2014/main" val="695329208"/>
                    </a:ext>
                  </a:extLst>
                </a:gridCol>
              </a:tblGrid>
              <a:tr h="38091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 সম্পদ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 সুবিধা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695457"/>
                  </a:ext>
                </a:extLst>
              </a:tr>
              <a:tr h="38091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</a:t>
                      </a:r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সপা</a:t>
                      </a:r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তাল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89061"/>
                  </a:ext>
                </a:extLst>
              </a:tr>
              <a:tr h="38091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524175"/>
                  </a:ext>
                </a:extLst>
              </a:tr>
              <a:tr h="38091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কদম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খেলার</a:t>
                      </a:r>
                      <a:r>
                        <a:rPr lang="bn-BD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মাঠ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5026"/>
                  </a:ext>
                </a:extLst>
              </a:tr>
              <a:tr h="38091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বেলী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ধর্মীয়</a:t>
                      </a:r>
                      <a:r>
                        <a:rPr lang="bn-BD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প্রতিষ্ঠান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61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4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70D740-26B7-4B00-BC60-316F1AB5627F}"/>
              </a:ext>
            </a:extLst>
          </p:cNvPr>
          <p:cNvSpPr txBox="1"/>
          <p:nvPr/>
        </p:nvSpPr>
        <p:spPr>
          <a:xfrm>
            <a:off x="2170509" y="1719841"/>
            <a:ext cx="8905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 কাকে বলে?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এলা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য় যে যে সামাজিক সম্পদ আছে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-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নাম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C3509-2071-40CE-ADF9-8292A2D3A228}"/>
              </a:ext>
            </a:extLst>
          </p:cNvPr>
          <p:cNvSpPr txBox="1"/>
          <p:nvPr/>
        </p:nvSpPr>
        <p:spPr>
          <a:xfrm>
            <a:off x="3439738" y="704178"/>
            <a:ext cx="4373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60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FBAFB1-A779-4899-A89D-69496CF9ED01}"/>
              </a:ext>
            </a:extLst>
          </p:cNvPr>
          <p:cNvSpPr txBox="1"/>
          <p:nvPr/>
        </p:nvSpPr>
        <p:spPr>
          <a:xfrm>
            <a:off x="555523" y="1994291"/>
            <a:ext cx="11321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সামাজিক সম্পদের কোন ক্ষতি দেখতে পেলে তুমি কি করবে?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F5EAE-9D93-4ED4-B6B5-61856F97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89" y="-120271"/>
            <a:ext cx="936000" cy="988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1B0E4D-C212-41E0-90B9-832A250BEF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6" y="1049218"/>
            <a:ext cx="4351911" cy="5568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594837-3DBE-417C-B589-534E9AC4C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43" y="6123580"/>
            <a:ext cx="936000" cy="988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AC4D9-9E04-4924-A28A-8A40B4A77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695" y="-164866"/>
            <a:ext cx="936000" cy="988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36B77-561B-404E-8819-447B90C65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82" y="6123580"/>
            <a:ext cx="936000" cy="988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0AC611-56CE-4336-A039-BC5FCB371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3" y="68240"/>
            <a:ext cx="3971925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4D6A4C-1CDF-4407-880D-35BA7C3C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76" y="109203"/>
            <a:ext cx="3971925" cy="476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5D4A70-BB51-4DDF-950E-7BC32B9FC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8" y="-21351"/>
            <a:ext cx="1276350" cy="79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F8C930-30E1-44E9-96F4-B433B2186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57" y="2334196"/>
            <a:ext cx="681543" cy="74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40D6AF-1370-4FA5-9278-E6E19A305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49" y="439520"/>
            <a:ext cx="2886075" cy="428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994947-9A35-44BD-98AB-352B60D5F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07" y="4230805"/>
            <a:ext cx="1241093" cy="1241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91F547-41FB-4C85-B7D6-923D2452E4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347" y="1002261"/>
            <a:ext cx="1428750" cy="1114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7BAA8C-0992-4AAE-B565-B52EAE7BC9B4}"/>
              </a:ext>
            </a:extLst>
          </p:cNvPr>
          <p:cNvSpPr/>
          <p:nvPr/>
        </p:nvSpPr>
        <p:spPr>
          <a:xfrm>
            <a:off x="2179367" y="436588"/>
            <a:ext cx="9671861" cy="48551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ContrastingLeftFacing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bn-IN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</a:p>
          <a:p>
            <a:pPr algn="ctr"/>
            <a:r>
              <a:rPr lang="bn-IN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8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8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ধন্যবাদ।</a:t>
            </a:r>
          </a:p>
          <a:p>
            <a:pPr algn="ctr"/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ইনশাআল্লাহ</a:t>
            </a:r>
            <a:r>
              <a:rPr lang="en-US" sz="8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CD6B4C-B244-4DDF-82FA-36074DE8E8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2" y="2058158"/>
            <a:ext cx="2971800" cy="297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C71EE0-D9E3-4710-9E66-09A843A720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0949" y="1192167"/>
            <a:ext cx="3406820" cy="34068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C359D-C0F6-43F6-9784-13119D2EAC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22" y="5429250"/>
            <a:ext cx="2990850" cy="1428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C1A40C-1E5C-47EF-82BD-B46497E9F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68" y="1054013"/>
            <a:ext cx="1019175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9749C6-4C3D-47E1-B460-9E03021B3C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46" y="697959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1.12084 -0.03402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4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97" y="3200684"/>
            <a:ext cx="963189" cy="3347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4706020" y="396904"/>
            <a:ext cx="2779960" cy="10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bn-IN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6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6259" y="970637"/>
            <a:ext cx="2539157" cy="2539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82546" y="2437869"/>
            <a:ext cx="4906500" cy="30777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bn-IN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 defTabSz="685800">
              <a:defRPr/>
            </a:pP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bn-IN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Cell phone# 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ato Black" panose="020F0A02020204030203" pitchFamily="34" charset="0"/>
                <a:cs typeface="NikoshBAN" panose="02000000000000000000" pitchFamily="2" charset="0"/>
              </a:rPr>
              <a:t>01731145063</a:t>
            </a:r>
            <a:endParaRPr lang="en-US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ato Black" panose="020F0A02020204030203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0266" y="2673044"/>
            <a:ext cx="5881179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৮;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রাষ্ট্রীয় সম্পদ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1: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-38 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9986" y="1607021"/>
            <a:ext cx="88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5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1843" y="1765891"/>
            <a:ext cx="1587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41" y="240817"/>
            <a:ext cx="2843688" cy="30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70833E-6 -3.7037E-7 L 0.26575 -0.11435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5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827" y="1454737"/>
            <a:ext cx="10944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 বলতে পারবে।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কয়েকটি সামাজিক সম্পদের নাম বলতে পারবে।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এলাকার 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সম্পদগুলো চিহ্নিত করতে পারবে।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সম্পদের গুরুত্ত ব্যাখ্যা করতে পারবে।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সম্পদ ক্ষতিগ্রস্ত হতে পারে তা থেকে বিরত থাকবে।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সম্পদ রক্ষনাবেক্ষনে সকৃয় অংশগ্রহন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6816" y="131298"/>
            <a:ext cx="3065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022" y="85442"/>
            <a:ext cx="3878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12" y="971770"/>
            <a:ext cx="5189336" cy="2936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025210"/>
            <a:ext cx="5217341" cy="2257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07" y="4025210"/>
            <a:ext cx="5217341" cy="2257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9D218-52BE-47B5-A7CB-6540E8939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1771"/>
            <a:ext cx="5217341" cy="29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642" y="1378754"/>
            <a:ext cx="97882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রাষ্ট্রীয় সম্পদ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</a:t>
            </a:r>
            <a:r>
              <a:rPr lang="en-US" sz="66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4084" y="148094"/>
            <a:ext cx="2377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4075" y="5560142"/>
            <a:ext cx="6157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একটি সামাজিক সম্পদ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805991-CF2A-42D8-9BC9-3E333F8B5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51" y="1047135"/>
            <a:ext cx="6828504" cy="45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5" y="1194619"/>
            <a:ext cx="7648787" cy="4100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0472" y="235527"/>
            <a:ext cx="2861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1625" y="5422766"/>
            <a:ext cx="7943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 আরো একটি সামাজিক সম্পদ।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59" y="1576630"/>
            <a:ext cx="3290883" cy="2328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6441" y="145468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প্রতিষ্ঠান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7616" y="3810136"/>
            <a:ext cx="1875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0505" y="4828772"/>
            <a:ext cx="9010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প্রতিষ্ঠানও সামাজিক সম্পদ।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49" y="1576630"/>
            <a:ext cx="3187507" cy="2328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0510" y="3810136"/>
            <a:ext cx="1370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মন্ধির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72" y="1576630"/>
            <a:ext cx="3055817" cy="2328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54072" y="3905442"/>
            <a:ext cx="137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গীর্জা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595" y="274490"/>
            <a:ext cx="4966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921" y="5493913"/>
            <a:ext cx="8058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দুটুই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9AB8C-8AC3-4919-96EB-1AD33EDC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7" y="1609871"/>
            <a:ext cx="5001932" cy="3243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EF067-EDEA-4885-813A-E248C16D8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09872"/>
            <a:ext cx="4966321" cy="32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326</Words>
  <Application>Microsoft Office PowerPoint</Application>
  <PresentationFormat>Widescreen</PresentationFormat>
  <Paragraphs>66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Lato Black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drezaul hassan</dc:creator>
  <cp:lastModifiedBy>drezaul hassan</cp:lastModifiedBy>
  <cp:revision>15</cp:revision>
  <dcterms:created xsi:type="dcterms:W3CDTF">2019-10-24T12:37:26Z</dcterms:created>
  <dcterms:modified xsi:type="dcterms:W3CDTF">2019-10-24T13:17:46Z</dcterms:modified>
</cp:coreProperties>
</file>