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8"/>
  </p:notesMasterIdLst>
  <p:sldIdLst>
    <p:sldId id="257" r:id="rId2"/>
    <p:sldId id="256" r:id="rId3"/>
    <p:sldId id="287" r:id="rId4"/>
    <p:sldId id="271" r:id="rId5"/>
    <p:sldId id="264" r:id="rId6"/>
    <p:sldId id="272" r:id="rId7"/>
    <p:sldId id="258" r:id="rId8"/>
    <p:sldId id="269" r:id="rId9"/>
    <p:sldId id="266" r:id="rId10"/>
    <p:sldId id="274" r:id="rId11"/>
    <p:sldId id="284" r:id="rId12"/>
    <p:sldId id="261" r:id="rId13"/>
    <p:sldId id="286" r:id="rId14"/>
    <p:sldId id="281" r:id="rId15"/>
    <p:sldId id="280" r:id="rId16"/>
    <p:sldId id="277"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3" d="100"/>
          <a:sy n="73" d="100"/>
        </p:scale>
        <p:origin x="618" y="9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833F17F-239C-4B3F-9D82-9B6994B5DAEA}" type="datetimeFigureOut">
              <a:rPr lang="en-US" smtClean="0"/>
              <a:t>10/3/2019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CF16439-C269-4F93-A609-6BD6CE7D62E2}" type="slidenum">
              <a:rPr lang="en-US" smtClean="0"/>
              <a:t>‹#›</a:t>
            </a:fld>
            <a:endParaRPr lang="en-US"/>
          </a:p>
        </p:txBody>
      </p:sp>
    </p:spTree>
    <p:extLst>
      <p:ext uri="{BB962C8B-B14F-4D97-AF65-F5344CB8AC3E}">
        <p14:creationId xmlns:p14="http://schemas.microsoft.com/office/powerpoint/2010/main" val="2172227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486C747-4B8E-4A75-95A1-E2738C0DFE39}" type="slidenum">
              <a:rPr lang="en-US" smtClean="0"/>
              <a:pPr/>
              <a:t>1</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8013C1-443E-4788-82BC-3BF5A0712AAE}"/>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5AB684D5-FA67-43C7-926D-78CF4A8131F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A1A9D06F-49C9-4700-96F4-F9CC35924BBA}"/>
              </a:ext>
            </a:extLst>
          </p:cNvPr>
          <p:cNvSpPr>
            <a:spLocks noGrp="1"/>
          </p:cNvSpPr>
          <p:nvPr>
            <p:ph type="dt" sz="half" idx="10"/>
          </p:nvPr>
        </p:nvSpPr>
        <p:spPr/>
        <p:txBody>
          <a:bodyPr/>
          <a:lstStyle/>
          <a:p>
            <a:fld id="{0D0C3B21-949D-4BBD-B080-32100DEE5D6C}" type="datetimeFigureOut">
              <a:rPr lang="en-US" smtClean="0"/>
              <a:t>10/3/2019</a:t>
            </a:fld>
            <a:endParaRPr lang="en-US"/>
          </a:p>
        </p:txBody>
      </p:sp>
      <p:sp>
        <p:nvSpPr>
          <p:cNvPr id="5" name="Footer Placeholder 4">
            <a:extLst>
              <a:ext uri="{FF2B5EF4-FFF2-40B4-BE49-F238E27FC236}">
                <a16:creationId xmlns:a16="http://schemas.microsoft.com/office/drawing/2014/main" id="{01F9FB45-D60D-4A22-AAEC-ACD4A9D2401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9AE963D-7A48-4527-AA64-A8FBF5E7B6CA}"/>
              </a:ext>
            </a:extLst>
          </p:cNvPr>
          <p:cNvSpPr>
            <a:spLocks noGrp="1"/>
          </p:cNvSpPr>
          <p:nvPr>
            <p:ph type="sldNum" sz="quarter" idx="12"/>
          </p:nvPr>
        </p:nvSpPr>
        <p:spPr/>
        <p:txBody>
          <a:bodyPr/>
          <a:lstStyle/>
          <a:p>
            <a:fld id="{E7DF898E-B85D-4F8A-A20E-2E303EAAC208}" type="slidenum">
              <a:rPr lang="en-US" smtClean="0"/>
              <a:t>‹#›</a:t>
            </a:fld>
            <a:endParaRPr lang="en-US"/>
          </a:p>
        </p:txBody>
      </p:sp>
    </p:spTree>
    <p:extLst>
      <p:ext uri="{BB962C8B-B14F-4D97-AF65-F5344CB8AC3E}">
        <p14:creationId xmlns:p14="http://schemas.microsoft.com/office/powerpoint/2010/main" val="7762984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5EF4A8-95B0-4E3D-B2D9-718BAC72CFC8}"/>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43FD5917-CA30-49F2-A663-CD01388A610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8F40734-E990-48DC-9B81-244FF3C11446}"/>
              </a:ext>
            </a:extLst>
          </p:cNvPr>
          <p:cNvSpPr>
            <a:spLocks noGrp="1"/>
          </p:cNvSpPr>
          <p:nvPr>
            <p:ph type="dt" sz="half" idx="10"/>
          </p:nvPr>
        </p:nvSpPr>
        <p:spPr/>
        <p:txBody>
          <a:bodyPr/>
          <a:lstStyle/>
          <a:p>
            <a:fld id="{0D0C3B21-949D-4BBD-B080-32100DEE5D6C}" type="datetimeFigureOut">
              <a:rPr lang="en-US" smtClean="0"/>
              <a:t>10/3/2019</a:t>
            </a:fld>
            <a:endParaRPr lang="en-US"/>
          </a:p>
        </p:txBody>
      </p:sp>
      <p:sp>
        <p:nvSpPr>
          <p:cNvPr id="5" name="Footer Placeholder 4">
            <a:extLst>
              <a:ext uri="{FF2B5EF4-FFF2-40B4-BE49-F238E27FC236}">
                <a16:creationId xmlns:a16="http://schemas.microsoft.com/office/drawing/2014/main" id="{FC82FD71-B475-4EE3-B918-00820A1F3CA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FA87734-19A6-455C-B172-53DBECD58E78}"/>
              </a:ext>
            </a:extLst>
          </p:cNvPr>
          <p:cNvSpPr>
            <a:spLocks noGrp="1"/>
          </p:cNvSpPr>
          <p:nvPr>
            <p:ph type="sldNum" sz="quarter" idx="12"/>
          </p:nvPr>
        </p:nvSpPr>
        <p:spPr/>
        <p:txBody>
          <a:bodyPr/>
          <a:lstStyle/>
          <a:p>
            <a:fld id="{E7DF898E-B85D-4F8A-A20E-2E303EAAC208}" type="slidenum">
              <a:rPr lang="en-US" smtClean="0"/>
              <a:t>‹#›</a:t>
            </a:fld>
            <a:endParaRPr lang="en-US"/>
          </a:p>
        </p:txBody>
      </p:sp>
    </p:spTree>
    <p:extLst>
      <p:ext uri="{BB962C8B-B14F-4D97-AF65-F5344CB8AC3E}">
        <p14:creationId xmlns:p14="http://schemas.microsoft.com/office/powerpoint/2010/main" val="38470442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804581C-2927-4851-8EA2-AD5346749380}"/>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4D9BE5D8-FBAC-4129-B980-2C8A93E9C4C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1087399-E7CD-4F06-AE69-9F210FC28A3C}"/>
              </a:ext>
            </a:extLst>
          </p:cNvPr>
          <p:cNvSpPr>
            <a:spLocks noGrp="1"/>
          </p:cNvSpPr>
          <p:nvPr>
            <p:ph type="dt" sz="half" idx="10"/>
          </p:nvPr>
        </p:nvSpPr>
        <p:spPr/>
        <p:txBody>
          <a:bodyPr/>
          <a:lstStyle/>
          <a:p>
            <a:fld id="{0D0C3B21-949D-4BBD-B080-32100DEE5D6C}" type="datetimeFigureOut">
              <a:rPr lang="en-US" smtClean="0"/>
              <a:t>10/3/2019</a:t>
            </a:fld>
            <a:endParaRPr lang="en-US"/>
          </a:p>
        </p:txBody>
      </p:sp>
      <p:sp>
        <p:nvSpPr>
          <p:cNvPr id="5" name="Footer Placeholder 4">
            <a:extLst>
              <a:ext uri="{FF2B5EF4-FFF2-40B4-BE49-F238E27FC236}">
                <a16:creationId xmlns:a16="http://schemas.microsoft.com/office/drawing/2014/main" id="{328C40A7-C2AD-4054-AE9D-289A5536CA5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CAF416B-42E7-4141-810F-58CEABB4C1B3}"/>
              </a:ext>
            </a:extLst>
          </p:cNvPr>
          <p:cNvSpPr>
            <a:spLocks noGrp="1"/>
          </p:cNvSpPr>
          <p:nvPr>
            <p:ph type="sldNum" sz="quarter" idx="12"/>
          </p:nvPr>
        </p:nvSpPr>
        <p:spPr/>
        <p:txBody>
          <a:bodyPr/>
          <a:lstStyle/>
          <a:p>
            <a:fld id="{E7DF898E-B85D-4F8A-A20E-2E303EAAC208}" type="slidenum">
              <a:rPr lang="en-US" smtClean="0"/>
              <a:t>‹#›</a:t>
            </a:fld>
            <a:endParaRPr lang="en-US"/>
          </a:p>
        </p:txBody>
      </p:sp>
    </p:spTree>
    <p:extLst>
      <p:ext uri="{BB962C8B-B14F-4D97-AF65-F5344CB8AC3E}">
        <p14:creationId xmlns:p14="http://schemas.microsoft.com/office/powerpoint/2010/main" val="42098315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319632-4441-42BF-9561-2843F3BB3DC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1D9CD49-56D8-49FE-91C8-7888CFEA9C1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D1A8591-1F65-43D8-A843-3B5F2B54D7C1}"/>
              </a:ext>
            </a:extLst>
          </p:cNvPr>
          <p:cNvSpPr>
            <a:spLocks noGrp="1"/>
          </p:cNvSpPr>
          <p:nvPr>
            <p:ph type="dt" sz="half" idx="10"/>
          </p:nvPr>
        </p:nvSpPr>
        <p:spPr/>
        <p:txBody>
          <a:bodyPr/>
          <a:lstStyle/>
          <a:p>
            <a:fld id="{0D0C3B21-949D-4BBD-B080-32100DEE5D6C}" type="datetimeFigureOut">
              <a:rPr lang="en-US" smtClean="0"/>
              <a:t>10/3/2019</a:t>
            </a:fld>
            <a:endParaRPr lang="en-US"/>
          </a:p>
        </p:txBody>
      </p:sp>
      <p:sp>
        <p:nvSpPr>
          <p:cNvPr id="5" name="Footer Placeholder 4">
            <a:extLst>
              <a:ext uri="{FF2B5EF4-FFF2-40B4-BE49-F238E27FC236}">
                <a16:creationId xmlns:a16="http://schemas.microsoft.com/office/drawing/2014/main" id="{88398365-E69D-43FA-B983-67B02DA76A9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0623E4C-A8E2-4DB9-82ED-60CCE35E7344}"/>
              </a:ext>
            </a:extLst>
          </p:cNvPr>
          <p:cNvSpPr>
            <a:spLocks noGrp="1"/>
          </p:cNvSpPr>
          <p:nvPr>
            <p:ph type="sldNum" sz="quarter" idx="12"/>
          </p:nvPr>
        </p:nvSpPr>
        <p:spPr/>
        <p:txBody>
          <a:bodyPr/>
          <a:lstStyle/>
          <a:p>
            <a:fld id="{E7DF898E-B85D-4F8A-A20E-2E303EAAC208}" type="slidenum">
              <a:rPr lang="en-US" smtClean="0"/>
              <a:t>‹#›</a:t>
            </a:fld>
            <a:endParaRPr lang="en-US"/>
          </a:p>
        </p:txBody>
      </p:sp>
    </p:spTree>
    <p:extLst>
      <p:ext uri="{BB962C8B-B14F-4D97-AF65-F5344CB8AC3E}">
        <p14:creationId xmlns:p14="http://schemas.microsoft.com/office/powerpoint/2010/main" val="10526319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CE87C8-5243-466B-9DEF-C7E1EE937A2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8A4BA971-967A-4CDE-B111-6E3E6C8D8DBD}"/>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F32EABF-4DC4-4E58-8283-32B8172F44C3}"/>
              </a:ext>
            </a:extLst>
          </p:cNvPr>
          <p:cNvSpPr>
            <a:spLocks noGrp="1"/>
          </p:cNvSpPr>
          <p:nvPr>
            <p:ph type="dt" sz="half" idx="10"/>
          </p:nvPr>
        </p:nvSpPr>
        <p:spPr/>
        <p:txBody>
          <a:bodyPr/>
          <a:lstStyle/>
          <a:p>
            <a:fld id="{0D0C3B21-949D-4BBD-B080-32100DEE5D6C}" type="datetimeFigureOut">
              <a:rPr lang="en-US" smtClean="0"/>
              <a:t>10/3/2019</a:t>
            </a:fld>
            <a:endParaRPr lang="en-US"/>
          </a:p>
        </p:txBody>
      </p:sp>
      <p:sp>
        <p:nvSpPr>
          <p:cNvPr id="5" name="Footer Placeholder 4">
            <a:extLst>
              <a:ext uri="{FF2B5EF4-FFF2-40B4-BE49-F238E27FC236}">
                <a16:creationId xmlns:a16="http://schemas.microsoft.com/office/drawing/2014/main" id="{3BE2F26C-32DE-4C02-9346-7C71B56AFB2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B86B029-6D7B-49AB-9D6A-CA379D4B3C23}"/>
              </a:ext>
            </a:extLst>
          </p:cNvPr>
          <p:cNvSpPr>
            <a:spLocks noGrp="1"/>
          </p:cNvSpPr>
          <p:nvPr>
            <p:ph type="sldNum" sz="quarter" idx="12"/>
          </p:nvPr>
        </p:nvSpPr>
        <p:spPr/>
        <p:txBody>
          <a:bodyPr/>
          <a:lstStyle/>
          <a:p>
            <a:fld id="{E7DF898E-B85D-4F8A-A20E-2E303EAAC208}" type="slidenum">
              <a:rPr lang="en-US" smtClean="0"/>
              <a:t>‹#›</a:t>
            </a:fld>
            <a:endParaRPr lang="en-US"/>
          </a:p>
        </p:txBody>
      </p:sp>
    </p:spTree>
    <p:extLst>
      <p:ext uri="{BB962C8B-B14F-4D97-AF65-F5344CB8AC3E}">
        <p14:creationId xmlns:p14="http://schemas.microsoft.com/office/powerpoint/2010/main" val="19622027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A8D796-71B4-424D-BDFE-0260E384B4F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388117E-C790-4615-B60D-EDE9E4BE4799}"/>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9ACA1331-8960-4F41-B069-94C9E4F82F5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BE6F0A0C-BB72-4A23-BB88-4E8FA33CDED5}"/>
              </a:ext>
            </a:extLst>
          </p:cNvPr>
          <p:cNvSpPr>
            <a:spLocks noGrp="1"/>
          </p:cNvSpPr>
          <p:nvPr>
            <p:ph type="dt" sz="half" idx="10"/>
          </p:nvPr>
        </p:nvSpPr>
        <p:spPr/>
        <p:txBody>
          <a:bodyPr/>
          <a:lstStyle/>
          <a:p>
            <a:fld id="{0D0C3B21-949D-4BBD-B080-32100DEE5D6C}" type="datetimeFigureOut">
              <a:rPr lang="en-US" smtClean="0"/>
              <a:t>10/3/2019</a:t>
            </a:fld>
            <a:endParaRPr lang="en-US"/>
          </a:p>
        </p:txBody>
      </p:sp>
      <p:sp>
        <p:nvSpPr>
          <p:cNvPr id="6" name="Footer Placeholder 5">
            <a:extLst>
              <a:ext uri="{FF2B5EF4-FFF2-40B4-BE49-F238E27FC236}">
                <a16:creationId xmlns:a16="http://schemas.microsoft.com/office/drawing/2014/main" id="{0A8727D4-7D75-49B3-89E9-60C5FFB8F0E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4F0150B-2989-4558-94AD-0F42BC9EB30B}"/>
              </a:ext>
            </a:extLst>
          </p:cNvPr>
          <p:cNvSpPr>
            <a:spLocks noGrp="1"/>
          </p:cNvSpPr>
          <p:nvPr>
            <p:ph type="sldNum" sz="quarter" idx="12"/>
          </p:nvPr>
        </p:nvSpPr>
        <p:spPr/>
        <p:txBody>
          <a:bodyPr/>
          <a:lstStyle/>
          <a:p>
            <a:fld id="{E7DF898E-B85D-4F8A-A20E-2E303EAAC208}" type="slidenum">
              <a:rPr lang="en-US" smtClean="0"/>
              <a:t>‹#›</a:t>
            </a:fld>
            <a:endParaRPr lang="en-US"/>
          </a:p>
        </p:txBody>
      </p:sp>
    </p:spTree>
    <p:extLst>
      <p:ext uri="{BB962C8B-B14F-4D97-AF65-F5344CB8AC3E}">
        <p14:creationId xmlns:p14="http://schemas.microsoft.com/office/powerpoint/2010/main" val="10258797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071981-7FB0-44A8-80DE-5AA2F790892E}"/>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7A4ACA01-3381-4A0B-AE23-0EDF4456162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4458F55-92D1-4631-BA3A-6A67C43BEC1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AB22425-6C16-4DA7-996C-4B5C143A0F0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0CF841E-545B-4C7E-A10D-125DF0325EC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AD6C5F9-6B56-4A12-8C0C-7871C069BEEE}"/>
              </a:ext>
            </a:extLst>
          </p:cNvPr>
          <p:cNvSpPr>
            <a:spLocks noGrp="1"/>
          </p:cNvSpPr>
          <p:nvPr>
            <p:ph type="dt" sz="half" idx="10"/>
          </p:nvPr>
        </p:nvSpPr>
        <p:spPr/>
        <p:txBody>
          <a:bodyPr/>
          <a:lstStyle/>
          <a:p>
            <a:fld id="{0D0C3B21-949D-4BBD-B080-32100DEE5D6C}" type="datetimeFigureOut">
              <a:rPr lang="en-US" smtClean="0"/>
              <a:t>10/3/2019</a:t>
            </a:fld>
            <a:endParaRPr lang="en-US"/>
          </a:p>
        </p:txBody>
      </p:sp>
      <p:sp>
        <p:nvSpPr>
          <p:cNvPr id="8" name="Footer Placeholder 7">
            <a:extLst>
              <a:ext uri="{FF2B5EF4-FFF2-40B4-BE49-F238E27FC236}">
                <a16:creationId xmlns:a16="http://schemas.microsoft.com/office/drawing/2014/main" id="{8E650D5E-BD70-4A4D-8087-B9FF992F3542}"/>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417F6357-523F-408D-AB4C-E060F3131B00}"/>
              </a:ext>
            </a:extLst>
          </p:cNvPr>
          <p:cNvSpPr>
            <a:spLocks noGrp="1"/>
          </p:cNvSpPr>
          <p:nvPr>
            <p:ph type="sldNum" sz="quarter" idx="12"/>
          </p:nvPr>
        </p:nvSpPr>
        <p:spPr/>
        <p:txBody>
          <a:bodyPr/>
          <a:lstStyle/>
          <a:p>
            <a:fld id="{E7DF898E-B85D-4F8A-A20E-2E303EAAC208}" type="slidenum">
              <a:rPr lang="en-US" smtClean="0"/>
              <a:t>‹#›</a:t>
            </a:fld>
            <a:endParaRPr lang="en-US"/>
          </a:p>
        </p:txBody>
      </p:sp>
    </p:spTree>
    <p:extLst>
      <p:ext uri="{BB962C8B-B14F-4D97-AF65-F5344CB8AC3E}">
        <p14:creationId xmlns:p14="http://schemas.microsoft.com/office/powerpoint/2010/main" val="5867677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83A73D-F3E3-4077-8118-0357693BFEE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518BE573-BDE1-4455-8564-97670F9DFA0D}"/>
              </a:ext>
            </a:extLst>
          </p:cNvPr>
          <p:cNvSpPr>
            <a:spLocks noGrp="1"/>
          </p:cNvSpPr>
          <p:nvPr>
            <p:ph type="dt" sz="half" idx="10"/>
          </p:nvPr>
        </p:nvSpPr>
        <p:spPr/>
        <p:txBody>
          <a:bodyPr/>
          <a:lstStyle/>
          <a:p>
            <a:fld id="{0D0C3B21-949D-4BBD-B080-32100DEE5D6C}" type="datetimeFigureOut">
              <a:rPr lang="en-US" smtClean="0"/>
              <a:t>10/3/2019</a:t>
            </a:fld>
            <a:endParaRPr lang="en-US"/>
          </a:p>
        </p:txBody>
      </p:sp>
      <p:sp>
        <p:nvSpPr>
          <p:cNvPr id="4" name="Footer Placeholder 3">
            <a:extLst>
              <a:ext uri="{FF2B5EF4-FFF2-40B4-BE49-F238E27FC236}">
                <a16:creationId xmlns:a16="http://schemas.microsoft.com/office/drawing/2014/main" id="{05AFB5BC-05B2-4747-B041-4F5DF9E3CDD7}"/>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281C3A3-1787-4DF9-B405-AEF4975C16E0}"/>
              </a:ext>
            </a:extLst>
          </p:cNvPr>
          <p:cNvSpPr>
            <a:spLocks noGrp="1"/>
          </p:cNvSpPr>
          <p:nvPr>
            <p:ph type="sldNum" sz="quarter" idx="12"/>
          </p:nvPr>
        </p:nvSpPr>
        <p:spPr/>
        <p:txBody>
          <a:bodyPr/>
          <a:lstStyle/>
          <a:p>
            <a:fld id="{E7DF898E-B85D-4F8A-A20E-2E303EAAC208}" type="slidenum">
              <a:rPr lang="en-US" smtClean="0"/>
              <a:t>‹#›</a:t>
            </a:fld>
            <a:endParaRPr lang="en-US"/>
          </a:p>
        </p:txBody>
      </p:sp>
    </p:spTree>
    <p:extLst>
      <p:ext uri="{BB962C8B-B14F-4D97-AF65-F5344CB8AC3E}">
        <p14:creationId xmlns:p14="http://schemas.microsoft.com/office/powerpoint/2010/main" val="26958659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90E921A-A08B-4509-8106-DADAC08178C9}"/>
              </a:ext>
            </a:extLst>
          </p:cNvPr>
          <p:cNvSpPr>
            <a:spLocks noGrp="1"/>
          </p:cNvSpPr>
          <p:nvPr>
            <p:ph type="dt" sz="half" idx="10"/>
          </p:nvPr>
        </p:nvSpPr>
        <p:spPr/>
        <p:txBody>
          <a:bodyPr/>
          <a:lstStyle/>
          <a:p>
            <a:fld id="{0D0C3B21-949D-4BBD-B080-32100DEE5D6C}" type="datetimeFigureOut">
              <a:rPr lang="en-US" smtClean="0"/>
              <a:t>10/3/2019</a:t>
            </a:fld>
            <a:endParaRPr lang="en-US"/>
          </a:p>
        </p:txBody>
      </p:sp>
      <p:sp>
        <p:nvSpPr>
          <p:cNvPr id="3" name="Footer Placeholder 2">
            <a:extLst>
              <a:ext uri="{FF2B5EF4-FFF2-40B4-BE49-F238E27FC236}">
                <a16:creationId xmlns:a16="http://schemas.microsoft.com/office/drawing/2014/main" id="{A1421383-9F2F-4933-AC5A-0E005A4DDF39}"/>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5304D29-C10F-46AA-A1EA-2198042D5846}"/>
              </a:ext>
            </a:extLst>
          </p:cNvPr>
          <p:cNvSpPr>
            <a:spLocks noGrp="1"/>
          </p:cNvSpPr>
          <p:nvPr>
            <p:ph type="sldNum" sz="quarter" idx="12"/>
          </p:nvPr>
        </p:nvSpPr>
        <p:spPr/>
        <p:txBody>
          <a:bodyPr/>
          <a:lstStyle/>
          <a:p>
            <a:fld id="{E7DF898E-B85D-4F8A-A20E-2E303EAAC208}" type="slidenum">
              <a:rPr lang="en-US" smtClean="0"/>
              <a:t>‹#›</a:t>
            </a:fld>
            <a:endParaRPr lang="en-US"/>
          </a:p>
        </p:txBody>
      </p:sp>
    </p:spTree>
    <p:extLst>
      <p:ext uri="{BB962C8B-B14F-4D97-AF65-F5344CB8AC3E}">
        <p14:creationId xmlns:p14="http://schemas.microsoft.com/office/powerpoint/2010/main" val="27875221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A8DBA8-54CA-4FB6-8A15-0FC837222B1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A6800DC-9C06-4BDE-B686-94FB4A0EEF6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79C33E5B-6629-4706-9F0C-8EF9CD19C77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3BA65AA-3BE5-4A0C-91B2-CD662A1B7743}"/>
              </a:ext>
            </a:extLst>
          </p:cNvPr>
          <p:cNvSpPr>
            <a:spLocks noGrp="1"/>
          </p:cNvSpPr>
          <p:nvPr>
            <p:ph type="dt" sz="half" idx="10"/>
          </p:nvPr>
        </p:nvSpPr>
        <p:spPr/>
        <p:txBody>
          <a:bodyPr/>
          <a:lstStyle/>
          <a:p>
            <a:fld id="{0D0C3B21-949D-4BBD-B080-32100DEE5D6C}" type="datetimeFigureOut">
              <a:rPr lang="en-US" smtClean="0"/>
              <a:t>10/3/2019</a:t>
            </a:fld>
            <a:endParaRPr lang="en-US"/>
          </a:p>
        </p:txBody>
      </p:sp>
      <p:sp>
        <p:nvSpPr>
          <p:cNvPr id="6" name="Footer Placeholder 5">
            <a:extLst>
              <a:ext uri="{FF2B5EF4-FFF2-40B4-BE49-F238E27FC236}">
                <a16:creationId xmlns:a16="http://schemas.microsoft.com/office/drawing/2014/main" id="{341477E5-7497-4CD1-A69D-3B8312D261C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2D2277D-13FD-493E-8531-93DEB4D552FC}"/>
              </a:ext>
            </a:extLst>
          </p:cNvPr>
          <p:cNvSpPr>
            <a:spLocks noGrp="1"/>
          </p:cNvSpPr>
          <p:nvPr>
            <p:ph type="sldNum" sz="quarter" idx="12"/>
          </p:nvPr>
        </p:nvSpPr>
        <p:spPr/>
        <p:txBody>
          <a:bodyPr/>
          <a:lstStyle/>
          <a:p>
            <a:fld id="{E7DF898E-B85D-4F8A-A20E-2E303EAAC208}" type="slidenum">
              <a:rPr lang="en-US" smtClean="0"/>
              <a:t>‹#›</a:t>
            </a:fld>
            <a:endParaRPr lang="en-US"/>
          </a:p>
        </p:txBody>
      </p:sp>
    </p:spTree>
    <p:extLst>
      <p:ext uri="{BB962C8B-B14F-4D97-AF65-F5344CB8AC3E}">
        <p14:creationId xmlns:p14="http://schemas.microsoft.com/office/powerpoint/2010/main" val="35148820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9D1C09-F785-4F1E-9E2B-FE25AD5D3AE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E04981C4-901A-49D7-862C-CF5E769D1C9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C4182E1C-CE01-47E8-AAB0-3ABB12191BD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62B71B5-882E-4853-BD52-C1389F1978AE}"/>
              </a:ext>
            </a:extLst>
          </p:cNvPr>
          <p:cNvSpPr>
            <a:spLocks noGrp="1"/>
          </p:cNvSpPr>
          <p:nvPr>
            <p:ph type="dt" sz="half" idx="10"/>
          </p:nvPr>
        </p:nvSpPr>
        <p:spPr/>
        <p:txBody>
          <a:bodyPr/>
          <a:lstStyle/>
          <a:p>
            <a:fld id="{0D0C3B21-949D-4BBD-B080-32100DEE5D6C}" type="datetimeFigureOut">
              <a:rPr lang="en-US" smtClean="0"/>
              <a:t>10/3/2019</a:t>
            </a:fld>
            <a:endParaRPr lang="en-US"/>
          </a:p>
        </p:txBody>
      </p:sp>
      <p:sp>
        <p:nvSpPr>
          <p:cNvPr id="6" name="Footer Placeholder 5">
            <a:extLst>
              <a:ext uri="{FF2B5EF4-FFF2-40B4-BE49-F238E27FC236}">
                <a16:creationId xmlns:a16="http://schemas.microsoft.com/office/drawing/2014/main" id="{DE084636-D968-4AAC-BF4A-685BEFDE664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43094B5-1208-437A-BF08-F196168CD36C}"/>
              </a:ext>
            </a:extLst>
          </p:cNvPr>
          <p:cNvSpPr>
            <a:spLocks noGrp="1"/>
          </p:cNvSpPr>
          <p:nvPr>
            <p:ph type="sldNum" sz="quarter" idx="12"/>
          </p:nvPr>
        </p:nvSpPr>
        <p:spPr/>
        <p:txBody>
          <a:bodyPr/>
          <a:lstStyle/>
          <a:p>
            <a:fld id="{E7DF898E-B85D-4F8A-A20E-2E303EAAC208}" type="slidenum">
              <a:rPr lang="en-US" smtClean="0"/>
              <a:t>‹#›</a:t>
            </a:fld>
            <a:endParaRPr lang="en-US"/>
          </a:p>
        </p:txBody>
      </p:sp>
    </p:spTree>
    <p:extLst>
      <p:ext uri="{BB962C8B-B14F-4D97-AF65-F5344CB8AC3E}">
        <p14:creationId xmlns:p14="http://schemas.microsoft.com/office/powerpoint/2010/main" val="6014409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2BE91D9-65D5-469A-A3EF-572C6484E79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3B15799-10E8-44E0-9B3D-74B7950A41E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55D6338-9EC7-49CE-9FF1-872FDCF5EB6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D0C3B21-949D-4BBD-B080-32100DEE5D6C}" type="datetimeFigureOut">
              <a:rPr lang="en-US" smtClean="0"/>
              <a:t>10/3/2019</a:t>
            </a:fld>
            <a:endParaRPr lang="en-US"/>
          </a:p>
        </p:txBody>
      </p:sp>
      <p:sp>
        <p:nvSpPr>
          <p:cNvPr id="5" name="Footer Placeholder 4">
            <a:extLst>
              <a:ext uri="{FF2B5EF4-FFF2-40B4-BE49-F238E27FC236}">
                <a16:creationId xmlns:a16="http://schemas.microsoft.com/office/drawing/2014/main" id="{F54D06D8-5AF5-4447-8118-5F276E2711B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A86CB2FE-39FF-4113-85E5-9B9894858045}"/>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7DF898E-B85D-4F8A-A20E-2E303EAAC208}" type="slidenum">
              <a:rPr lang="en-US" smtClean="0"/>
              <a:t>‹#›</a:t>
            </a:fld>
            <a:endParaRPr lang="en-US"/>
          </a:p>
        </p:txBody>
      </p:sp>
    </p:spTree>
    <p:extLst>
      <p:ext uri="{BB962C8B-B14F-4D97-AF65-F5344CB8AC3E}">
        <p14:creationId xmlns:p14="http://schemas.microsoft.com/office/powerpoint/2010/main" val="362445944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gif"/><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7.xml"/><Relationship Id="rId4" Type="http://schemas.openxmlformats.org/officeDocument/2006/relationships/image" Target="../media/image5.jpeg"/></Relationships>
</file>

<file path=ppt/slides/_rels/slide1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4.jpeg"/><Relationship Id="rId1" Type="http://schemas.openxmlformats.org/officeDocument/2006/relationships/slideLayout" Target="../slideLayouts/slideLayout7.xml"/><Relationship Id="rId4" Type="http://schemas.openxmlformats.org/officeDocument/2006/relationships/image" Target="../media/image5.jpeg"/></Relationships>
</file>

<file path=ppt/slides/_rels/slide1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9.gif"/><Relationship Id="rId2" Type="http://schemas.openxmlformats.org/officeDocument/2006/relationships/image" Target="../media/image8.gif"/><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7.xml"/><Relationship Id="rId4" Type="http://schemas.openxmlformats.org/officeDocument/2006/relationships/image" Target="../media/image5.jpe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Moon 5"/>
          <p:cNvSpPr/>
          <p:nvPr/>
        </p:nvSpPr>
        <p:spPr>
          <a:xfrm rot="16200000">
            <a:off x="2171700" y="2787709"/>
            <a:ext cx="2057400" cy="6400800"/>
          </a:xfrm>
          <a:prstGeom prst="moon">
            <a:avLst>
              <a:gd name="adj" fmla="val 66303"/>
            </a:avLst>
          </a:prstGeom>
          <a:blipFill>
            <a:blip r:embed="rId3" cstate="prin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p:cNvSpPr txBox="1"/>
          <p:nvPr/>
        </p:nvSpPr>
        <p:spPr>
          <a:xfrm>
            <a:off x="3581400" y="2720030"/>
            <a:ext cx="4419600" cy="1107996"/>
          </a:xfrm>
          <a:prstGeom prst="rect">
            <a:avLst/>
          </a:prstGeom>
          <a:noFill/>
        </p:spPr>
        <p:txBody>
          <a:bodyPr wrap="square" rtlCol="0">
            <a:prstTxWarp prst="textWave2">
              <a:avLst/>
            </a:prstTxWarp>
            <a:spAutoFit/>
          </a:bodyPr>
          <a:lstStyle/>
          <a:p>
            <a:pPr algn="ctr"/>
            <a:r>
              <a:rPr lang="en-US" sz="6600" dirty="0" err="1">
                <a:solidFill>
                  <a:srgbClr val="002060"/>
                </a:solidFill>
                <a:latin typeface="NikoshBAN" pitchFamily="2" charset="0"/>
                <a:cs typeface="NikoshBAN" pitchFamily="2" charset="0"/>
              </a:rPr>
              <a:t>স্বাগতম</a:t>
            </a:r>
            <a:endParaRPr lang="en-US" sz="6600" dirty="0">
              <a:solidFill>
                <a:srgbClr val="002060"/>
              </a:solidFill>
              <a:latin typeface="NikoshBAN" pitchFamily="2" charset="0"/>
              <a:cs typeface="NikoshBAN" pitchFamily="2" charset="0"/>
            </a:endParaRPr>
          </a:p>
        </p:txBody>
      </p:sp>
      <p:sp>
        <p:nvSpPr>
          <p:cNvPr id="7" name="Moon 6">
            <a:extLst>
              <a:ext uri="{FF2B5EF4-FFF2-40B4-BE49-F238E27FC236}">
                <a16:creationId xmlns:a16="http://schemas.microsoft.com/office/drawing/2014/main" id="{12C224F9-1FD9-4852-9162-95B8FC860E0B}"/>
              </a:ext>
            </a:extLst>
          </p:cNvPr>
          <p:cNvSpPr/>
          <p:nvPr/>
        </p:nvSpPr>
        <p:spPr>
          <a:xfrm rot="16200000">
            <a:off x="7780683" y="2567609"/>
            <a:ext cx="2057400" cy="6400800"/>
          </a:xfrm>
          <a:prstGeom prst="moon">
            <a:avLst>
              <a:gd name="adj" fmla="val 66303"/>
            </a:avLst>
          </a:prstGeom>
          <a:blipFill>
            <a:blip r:embed="rId3" cstate="prin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Moon 7">
            <a:extLst>
              <a:ext uri="{FF2B5EF4-FFF2-40B4-BE49-F238E27FC236}">
                <a16:creationId xmlns:a16="http://schemas.microsoft.com/office/drawing/2014/main" id="{D9254FB3-F566-47FB-8C4B-3FD0243515E7}"/>
              </a:ext>
            </a:extLst>
          </p:cNvPr>
          <p:cNvSpPr/>
          <p:nvPr/>
        </p:nvSpPr>
        <p:spPr>
          <a:xfrm rot="5400000">
            <a:off x="7962900" y="-2048900"/>
            <a:ext cx="2057400" cy="6400800"/>
          </a:xfrm>
          <a:prstGeom prst="moon">
            <a:avLst>
              <a:gd name="adj" fmla="val 66303"/>
            </a:avLst>
          </a:prstGeom>
          <a:blipFill>
            <a:blip r:embed="rId3" cstate="prin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Moon 8">
            <a:extLst>
              <a:ext uri="{FF2B5EF4-FFF2-40B4-BE49-F238E27FC236}">
                <a16:creationId xmlns:a16="http://schemas.microsoft.com/office/drawing/2014/main" id="{9735E16F-8D65-47DC-A8D5-1808D8722F12}"/>
              </a:ext>
            </a:extLst>
          </p:cNvPr>
          <p:cNvSpPr/>
          <p:nvPr/>
        </p:nvSpPr>
        <p:spPr>
          <a:xfrm rot="5400000">
            <a:off x="2171701" y="-2200254"/>
            <a:ext cx="2057400" cy="6400800"/>
          </a:xfrm>
          <a:prstGeom prst="moon">
            <a:avLst>
              <a:gd name="adj" fmla="val 66303"/>
            </a:avLst>
          </a:prstGeom>
          <a:blipFill>
            <a:blip r:embed="rId3" cstate="prin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Moon 10">
            <a:extLst>
              <a:ext uri="{FF2B5EF4-FFF2-40B4-BE49-F238E27FC236}">
                <a16:creationId xmlns:a16="http://schemas.microsoft.com/office/drawing/2014/main" id="{72BEB06A-6D10-403A-B123-B740A6969984}"/>
              </a:ext>
            </a:extLst>
          </p:cNvPr>
          <p:cNvSpPr/>
          <p:nvPr/>
        </p:nvSpPr>
        <p:spPr>
          <a:xfrm>
            <a:off x="176510" y="1245705"/>
            <a:ext cx="2075440" cy="4240696"/>
          </a:xfrm>
          <a:prstGeom prst="moon">
            <a:avLst>
              <a:gd name="adj" fmla="val 66303"/>
            </a:avLst>
          </a:prstGeom>
          <a:blipFill>
            <a:blip r:embed="rId3" cstate="prin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Moon 11">
            <a:extLst>
              <a:ext uri="{FF2B5EF4-FFF2-40B4-BE49-F238E27FC236}">
                <a16:creationId xmlns:a16="http://schemas.microsoft.com/office/drawing/2014/main" id="{6817B391-0148-4CCD-A083-B12DB3404586}"/>
              </a:ext>
            </a:extLst>
          </p:cNvPr>
          <p:cNvSpPr/>
          <p:nvPr/>
        </p:nvSpPr>
        <p:spPr>
          <a:xfrm rot="10800000">
            <a:off x="10134600" y="1577006"/>
            <a:ext cx="2057400" cy="3737115"/>
          </a:xfrm>
          <a:prstGeom prst="moon">
            <a:avLst>
              <a:gd name="adj" fmla="val 66303"/>
            </a:avLst>
          </a:prstGeom>
          <a:blipFill>
            <a:blip r:embed="rId3" cstate="prin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2000"/>
                                        <p:tgtEl>
                                          <p:spTgt spid="10"/>
                                        </p:tgtEl>
                                      </p:cBhvr>
                                    </p:animEffect>
                                    <p:anim calcmode="lin" valueType="num">
                                      <p:cBhvr>
                                        <p:cTn id="8" dur="2000" fill="hold"/>
                                        <p:tgtEl>
                                          <p:spTgt spid="10"/>
                                        </p:tgtEl>
                                        <p:attrNameLst>
                                          <p:attrName>ppt_w</p:attrName>
                                        </p:attrNameLst>
                                      </p:cBhvr>
                                      <p:tavLst>
                                        <p:tav tm="0" fmla="#ppt_w*sin(2.5*pi*$)">
                                          <p:val>
                                            <p:fltVal val="0"/>
                                          </p:val>
                                        </p:tav>
                                        <p:tav tm="100000">
                                          <p:val>
                                            <p:fltVal val="1"/>
                                          </p:val>
                                        </p:tav>
                                      </p:tavLst>
                                    </p:anim>
                                    <p:anim calcmode="lin" valueType="num">
                                      <p:cBhvr>
                                        <p:cTn id="9" dur="2000" fill="hold"/>
                                        <p:tgtEl>
                                          <p:spTgt spid="10"/>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ertiary-consumers.jpg"/>
          <p:cNvPicPr>
            <a:picLocks noChangeAspect="1"/>
          </p:cNvPicPr>
          <p:nvPr/>
        </p:nvPicPr>
        <p:blipFill>
          <a:blip r:embed="rId2" cstate="print"/>
          <a:srcRect l="50458" r="32111" b="24054"/>
          <a:stretch>
            <a:fillRect/>
          </a:stretch>
        </p:blipFill>
        <p:spPr>
          <a:xfrm>
            <a:off x="1828800" y="1524001"/>
            <a:ext cx="2819400" cy="2253917"/>
          </a:xfrm>
          <a:prstGeom prst="rect">
            <a:avLst/>
          </a:prstGeom>
          <a:ln>
            <a:noFill/>
          </a:ln>
          <a:effectLst>
            <a:outerShdw blurRad="292100" dist="139700" dir="2700000" algn="tl" rotWithShape="0">
              <a:srgbClr val="333333">
                <a:alpha val="65000"/>
              </a:srgbClr>
            </a:outerShdw>
          </a:effectLst>
        </p:spPr>
      </p:pic>
      <p:sp>
        <p:nvSpPr>
          <p:cNvPr id="5" name="TextBox 4"/>
          <p:cNvSpPr txBox="1"/>
          <p:nvPr/>
        </p:nvSpPr>
        <p:spPr>
          <a:xfrm>
            <a:off x="3276600" y="457201"/>
            <a:ext cx="5867400" cy="584775"/>
          </a:xfrm>
          <a:prstGeom prst="rect">
            <a:avLst/>
          </a:prstGeom>
          <a:noFill/>
        </p:spPr>
        <p:txBody>
          <a:bodyPr wrap="square" rtlCol="0">
            <a:prstTxWarp prst="textWave2">
              <a:avLst/>
            </a:prstTxWarp>
            <a:spAutoFit/>
          </a:bodyPr>
          <a:lstStyle/>
          <a:p>
            <a:pPr algn="ctr"/>
            <a:r>
              <a:rPr lang="en-US" sz="3200" b="1" i="1" dirty="0">
                <a:latin typeface="NikoshBAN" pitchFamily="2" charset="0"/>
                <a:cs typeface="NikoshBAN" pitchFamily="2" charset="0"/>
              </a:rPr>
              <a:t>নিচের </a:t>
            </a:r>
            <a:r>
              <a:rPr lang="en-US" sz="3200" b="1" i="1" dirty="0" err="1">
                <a:latin typeface="NikoshBAN" pitchFamily="2" charset="0"/>
                <a:cs typeface="NikoshBAN" pitchFamily="2" charset="0"/>
              </a:rPr>
              <a:t>প্রবাহ</a:t>
            </a:r>
            <a:r>
              <a:rPr lang="en-US" sz="3200" b="1" i="1" dirty="0">
                <a:latin typeface="NikoshBAN" pitchFamily="2" charset="0"/>
                <a:cs typeface="NikoshBAN" pitchFamily="2" charset="0"/>
              </a:rPr>
              <a:t> </a:t>
            </a:r>
            <a:r>
              <a:rPr lang="en-US" sz="3200" b="1" i="1" dirty="0" err="1">
                <a:latin typeface="NikoshBAN" pitchFamily="2" charset="0"/>
                <a:cs typeface="NikoshBAN" pitchFamily="2" charset="0"/>
              </a:rPr>
              <a:t>চিত্রটি</a:t>
            </a:r>
            <a:r>
              <a:rPr lang="en-US" sz="3200" b="1" i="1" dirty="0">
                <a:latin typeface="NikoshBAN" pitchFamily="2" charset="0"/>
                <a:cs typeface="NikoshBAN" pitchFamily="2" charset="0"/>
              </a:rPr>
              <a:t> </a:t>
            </a:r>
            <a:r>
              <a:rPr lang="en-US" sz="3200" b="1" i="1" dirty="0" err="1">
                <a:latin typeface="NikoshBAN" pitchFamily="2" charset="0"/>
                <a:cs typeface="NikoshBAN" pitchFamily="2" charset="0"/>
              </a:rPr>
              <a:t>দেখ</a:t>
            </a:r>
            <a:r>
              <a:rPr lang="en-US" sz="3200" b="1" i="1" dirty="0">
                <a:latin typeface="NikoshBAN" pitchFamily="2" charset="0"/>
                <a:cs typeface="NikoshBAN" pitchFamily="2" charset="0"/>
              </a:rPr>
              <a:t>। </a:t>
            </a:r>
          </a:p>
        </p:txBody>
      </p:sp>
      <p:grpSp>
        <p:nvGrpSpPr>
          <p:cNvPr id="6" name="Group 5"/>
          <p:cNvGrpSpPr/>
          <p:nvPr/>
        </p:nvGrpSpPr>
        <p:grpSpPr>
          <a:xfrm>
            <a:off x="4572000" y="2209800"/>
            <a:ext cx="3124200" cy="381000"/>
            <a:chOff x="3581400" y="2133600"/>
            <a:chExt cx="2133600" cy="306388"/>
          </a:xfrm>
        </p:grpSpPr>
        <p:cxnSp>
          <p:nvCxnSpPr>
            <p:cNvPr id="7" name="Straight Arrow Connector 6"/>
            <p:cNvCxnSpPr/>
            <p:nvPr/>
          </p:nvCxnSpPr>
          <p:spPr>
            <a:xfrm>
              <a:off x="3581400" y="2133600"/>
              <a:ext cx="2057400" cy="1588"/>
            </a:xfrm>
            <a:prstGeom prst="straightConnector1">
              <a:avLst/>
            </a:prstGeom>
            <a:ln>
              <a:prstDash val="sysDash"/>
              <a:tailEnd type="arrow"/>
            </a:ln>
          </p:spPr>
          <p:style>
            <a:lnRef idx="2">
              <a:schemeClr val="dk1"/>
            </a:lnRef>
            <a:fillRef idx="0">
              <a:schemeClr val="dk1"/>
            </a:fillRef>
            <a:effectRef idx="1">
              <a:schemeClr val="dk1"/>
            </a:effectRef>
            <a:fontRef idx="minor">
              <a:schemeClr val="tx1"/>
            </a:fontRef>
          </p:style>
        </p:cxnSp>
        <p:cxnSp>
          <p:nvCxnSpPr>
            <p:cNvPr id="8" name="Straight Arrow Connector 7"/>
            <p:cNvCxnSpPr/>
            <p:nvPr/>
          </p:nvCxnSpPr>
          <p:spPr>
            <a:xfrm>
              <a:off x="3657600" y="2286000"/>
              <a:ext cx="2057400" cy="1588"/>
            </a:xfrm>
            <a:prstGeom prst="straightConnector1">
              <a:avLst/>
            </a:prstGeom>
            <a:ln>
              <a:prstDash val="sysDash"/>
              <a:tailEnd type="arrow"/>
            </a:ln>
          </p:spPr>
          <p:style>
            <a:lnRef idx="2">
              <a:schemeClr val="dk1"/>
            </a:lnRef>
            <a:fillRef idx="0">
              <a:schemeClr val="dk1"/>
            </a:fillRef>
            <a:effectRef idx="1">
              <a:schemeClr val="dk1"/>
            </a:effectRef>
            <a:fontRef idx="minor">
              <a:schemeClr val="tx1"/>
            </a:fontRef>
          </p:style>
        </p:cxnSp>
        <p:cxnSp>
          <p:nvCxnSpPr>
            <p:cNvPr id="9" name="Straight Arrow Connector 8"/>
            <p:cNvCxnSpPr/>
            <p:nvPr/>
          </p:nvCxnSpPr>
          <p:spPr>
            <a:xfrm>
              <a:off x="3581400" y="2438400"/>
              <a:ext cx="2057400" cy="1588"/>
            </a:xfrm>
            <a:prstGeom prst="straightConnector1">
              <a:avLst/>
            </a:prstGeom>
            <a:ln>
              <a:prstDash val="sysDash"/>
              <a:tailEnd type="arrow"/>
            </a:ln>
          </p:spPr>
          <p:style>
            <a:lnRef idx="2">
              <a:schemeClr val="dk1"/>
            </a:lnRef>
            <a:fillRef idx="0">
              <a:schemeClr val="dk1"/>
            </a:fillRef>
            <a:effectRef idx="1">
              <a:schemeClr val="dk1"/>
            </a:effectRef>
            <a:fontRef idx="minor">
              <a:schemeClr val="tx1"/>
            </a:fontRef>
          </p:style>
        </p:cxnSp>
      </p:grpSp>
      <p:sp>
        <p:nvSpPr>
          <p:cNvPr id="11" name="TextBox 10"/>
          <p:cNvSpPr txBox="1"/>
          <p:nvPr/>
        </p:nvSpPr>
        <p:spPr>
          <a:xfrm>
            <a:off x="1828800" y="5410201"/>
            <a:ext cx="8305800" cy="1200329"/>
          </a:xfrm>
          <a:prstGeom prst="rect">
            <a:avLst/>
          </a:prstGeom>
          <a:noFill/>
        </p:spPr>
        <p:txBody>
          <a:bodyPr wrap="square" rtlCol="0">
            <a:spAutoFit/>
          </a:bodyPr>
          <a:lstStyle/>
          <a:p>
            <a:pPr algn="ctr"/>
            <a:r>
              <a:rPr lang="bn-IN" sz="3600" b="1" dirty="0">
                <a:solidFill>
                  <a:srgbClr val="0070C0"/>
                </a:solidFill>
                <a:latin typeface="NikoshBAN" pitchFamily="2" charset="0"/>
                <a:cs typeface="NikoshBAN" pitchFamily="2" charset="0"/>
              </a:rPr>
              <a:t>উত্তরঃ সাপ ব্যাঙকে খাদ্য হিসাবে গ্রহণ করে এবং শক্তি পেয়ে থাকে।   </a:t>
            </a:r>
            <a:endParaRPr lang="en-US" sz="3600" b="1" dirty="0">
              <a:solidFill>
                <a:srgbClr val="0070C0"/>
              </a:solidFill>
              <a:latin typeface="NikoshBAN" pitchFamily="2" charset="0"/>
              <a:cs typeface="NikoshBAN" pitchFamily="2" charset="0"/>
            </a:endParaRPr>
          </a:p>
        </p:txBody>
      </p:sp>
      <p:sp>
        <p:nvSpPr>
          <p:cNvPr id="12" name="Rectangle 11"/>
          <p:cNvSpPr/>
          <p:nvPr/>
        </p:nvSpPr>
        <p:spPr>
          <a:xfrm>
            <a:off x="1905000" y="3276600"/>
            <a:ext cx="2133600" cy="5334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bn-IN" sz="2800" b="1" dirty="0">
                <a:solidFill>
                  <a:schemeClr val="tx1"/>
                </a:solidFill>
                <a:latin typeface="NikoshBAN" pitchFamily="2" charset="0"/>
                <a:cs typeface="NikoshBAN" pitchFamily="2" charset="0"/>
              </a:rPr>
              <a:t>ব্যাঙ </a:t>
            </a:r>
            <a:endParaRPr lang="en-US" sz="2800" dirty="0"/>
          </a:p>
        </p:txBody>
      </p:sp>
      <p:grpSp>
        <p:nvGrpSpPr>
          <p:cNvPr id="14" name="Group 13"/>
          <p:cNvGrpSpPr/>
          <p:nvPr/>
        </p:nvGrpSpPr>
        <p:grpSpPr>
          <a:xfrm>
            <a:off x="7315200" y="1524000"/>
            <a:ext cx="3048000" cy="2286000"/>
            <a:chOff x="5791200" y="1524000"/>
            <a:chExt cx="3048000" cy="2286000"/>
          </a:xfrm>
        </p:grpSpPr>
        <p:pic>
          <p:nvPicPr>
            <p:cNvPr id="4" name="Picture 3" descr="tertiary-consumers.jpg"/>
            <p:cNvPicPr>
              <a:picLocks noChangeAspect="1"/>
            </p:cNvPicPr>
            <p:nvPr/>
          </p:nvPicPr>
          <p:blipFill>
            <a:blip r:embed="rId2" cstate="print"/>
            <a:srcRect l="76147" r="1835" b="26486"/>
            <a:stretch>
              <a:fillRect/>
            </a:stretch>
          </p:blipFill>
          <p:spPr>
            <a:xfrm>
              <a:off x="5791200" y="1524000"/>
              <a:ext cx="3048000" cy="2286000"/>
            </a:xfrm>
            <a:prstGeom prst="rect">
              <a:avLst/>
            </a:prstGeom>
          </p:spPr>
        </p:pic>
        <p:sp>
          <p:nvSpPr>
            <p:cNvPr id="13" name="Rectangle 12"/>
            <p:cNvSpPr/>
            <p:nvPr/>
          </p:nvSpPr>
          <p:spPr>
            <a:xfrm>
              <a:off x="5791200" y="3200400"/>
              <a:ext cx="2133600" cy="5334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bn-IN" sz="2800" b="1" dirty="0">
                  <a:solidFill>
                    <a:schemeClr val="tx1"/>
                  </a:solidFill>
                  <a:latin typeface="NikoshBAN" pitchFamily="2" charset="0"/>
                  <a:cs typeface="NikoshBAN" pitchFamily="2" charset="0"/>
                </a:rPr>
                <a:t>সাপ </a:t>
              </a:r>
              <a:endParaRPr lang="en-US" sz="2800" dirty="0"/>
            </a:p>
          </p:txBody>
        </p:sp>
      </p:grpSp>
      <p:sp>
        <p:nvSpPr>
          <p:cNvPr id="15" name="TextBox 14"/>
          <p:cNvSpPr txBox="1"/>
          <p:nvPr/>
        </p:nvSpPr>
        <p:spPr>
          <a:xfrm>
            <a:off x="5334000" y="2667000"/>
            <a:ext cx="1447800" cy="523220"/>
          </a:xfrm>
          <a:prstGeom prst="rect">
            <a:avLst/>
          </a:prstGeom>
          <a:noFill/>
        </p:spPr>
        <p:txBody>
          <a:bodyPr wrap="square" rtlCol="0">
            <a:spAutoFit/>
          </a:bodyPr>
          <a:lstStyle/>
          <a:p>
            <a:pPr algn="ctr"/>
            <a:r>
              <a:rPr lang="bn-IN" sz="2800" b="1" dirty="0">
                <a:latin typeface="NikoshBAN" pitchFamily="2" charset="0"/>
                <a:cs typeface="NikoshBAN" pitchFamily="2" charset="0"/>
              </a:rPr>
              <a:t>শক্তি </a:t>
            </a:r>
            <a:endParaRPr lang="en-US" sz="2800" b="1" dirty="0">
              <a:latin typeface="NikoshBAN" pitchFamily="2" charset="0"/>
              <a:cs typeface="NikoshBAN" pitchFamily="2" charset="0"/>
            </a:endParaRPr>
          </a:p>
        </p:txBody>
      </p:sp>
      <p:sp>
        <p:nvSpPr>
          <p:cNvPr id="16" name="TextBox 15"/>
          <p:cNvSpPr txBox="1"/>
          <p:nvPr/>
        </p:nvSpPr>
        <p:spPr>
          <a:xfrm>
            <a:off x="1828800" y="4038601"/>
            <a:ext cx="8305800" cy="646331"/>
          </a:xfrm>
          <a:prstGeom prst="rect">
            <a:avLst/>
          </a:prstGeom>
          <a:noFill/>
        </p:spPr>
        <p:txBody>
          <a:bodyPr wrap="square" rtlCol="0">
            <a:spAutoFit/>
          </a:bodyPr>
          <a:lstStyle/>
          <a:p>
            <a:pPr algn="ctr"/>
            <a:r>
              <a:rPr lang="bn-IN" sz="3600" b="1" dirty="0">
                <a:solidFill>
                  <a:srgbClr val="00B050"/>
                </a:solidFill>
                <a:latin typeface="NikoshBAN" pitchFamily="2" charset="0"/>
                <a:cs typeface="NikoshBAN" pitchFamily="2" charset="0"/>
              </a:rPr>
              <a:t>প্রশ্নঃ সাপ কিভাবে শক্তি পেয়ে থাকে?   </a:t>
            </a:r>
            <a:endParaRPr lang="en-US" sz="3600" b="1" dirty="0">
              <a:solidFill>
                <a:srgbClr val="00B050"/>
              </a:solidFill>
              <a:latin typeface="NikoshBAN" pitchFamily="2" charset="0"/>
              <a:cs typeface="NikoshBAN" pitchFamily="2"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repeatCount="indefinite"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1000" fill="hold"/>
                                        <p:tgtEl>
                                          <p:spTgt spid="6"/>
                                        </p:tgtEl>
                                        <p:attrNameLst>
                                          <p:attrName>ppt_x</p:attrName>
                                        </p:attrNameLst>
                                      </p:cBhvr>
                                      <p:tavLst>
                                        <p:tav tm="0">
                                          <p:val>
                                            <p:strVal val="#ppt_x-.2"/>
                                          </p:val>
                                        </p:tav>
                                        <p:tav tm="100000">
                                          <p:val>
                                            <p:strVal val="#ppt_x"/>
                                          </p:val>
                                        </p:tav>
                                      </p:tavLst>
                                    </p:anim>
                                    <p:anim calcmode="lin" valueType="num">
                                      <p:cBhvr>
                                        <p:cTn id="8" dur="1000" fill="hold"/>
                                        <p:tgtEl>
                                          <p:spTgt spid="6"/>
                                        </p:tgtEl>
                                        <p:attrNameLst>
                                          <p:attrName>ppt_y</p:attrName>
                                        </p:attrNameLst>
                                      </p:cBhvr>
                                      <p:tavLst>
                                        <p:tav tm="0">
                                          <p:val>
                                            <p:strVal val="#ppt_y"/>
                                          </p:val>
                                        </p:tav>
                                        <p:tav tm="100000">
                                          <p:val>
                                            <p:strVal val="#ppt_y"/>
                                          </p:val>
                                        </p:tav>
                                      </p:tavLst>
                                    </p:anim>
                                    <p:animEffect transition="in" filter="wipe(right)" prLst="gradientSize: 0.1">
                                      <p:cBhvr>
                                        <p:cTn id="9" dur="1000"/>
                                        <p:tgtEl>
                                          <p:spTgt spid="6"/>
                                        </p:tgtEl>
                                      </p:cBhvr>
                                    </p:animEffect>
                                  </p:childTnLst>
                                </p:cTn>
                              </p:par>
                              <p:par>
                                <p:cTn id="10" presetID="23" presetClass="entr" presetSubtype="16" fill="hold" grpId="0" nodeType="withEffect">
                                  <p:stCondLst>
                                    <p:cond delay="0"/>
                                  </p:stCondLst>
                                  <p:childTnLst>
                                    <p:set>
                                      <p:cBhvr>
                                        <p:cTn id="11" dur="1" fill="hold">
                                          <p:stCondLst>
                                            <p:cond delay="0"/>
                                          </p:stCondLst>
                                        </p:cTn>
                                        <p:tgtEl>
                                          <p:spTgt spid="15"/>
                                        </p:tgtEl>
                                        <p:attrNameLst>
                                          <p:attrName>style.visibility</p:attrName>
                                        </p:attrNameLst>
                                      </p:cBhvr>
                                      <p:to>
                                        <p:strVal val="visible"/>
                                      </p:to>
                                    </p:set>
                                    <p:anim calcmode="lin" valueType="num">
                                      <p:cBhvr>
                                        <p:cTn id="12" dur="500" fill="hold"/>
                                        <p:tgtEl>
                                          <p:spTgt spid="15"/>
                                        </p:tgtEl>
                                        <p:attrNameLst>
                                          <p:attrName>ppt_w</p:attrName>
                                        </p:attrNameLst>
                                      </p:cBhvr>
                                      <p:tavLst>
                                        <p:tav tm="0">
                                          <p:val>
                                            <p:fltVal val="0"/>
                                          </p:val>
                                        </p:tav>
                                        <p:tav tm="100000">
                                          <p:val>
                                            <p:strVal val="#ppt_w"/>
                                          </p:val>
                                        </p:tav>
                                      </p:tavLst>
                                    </p:anim>
                                    <p:anim calcmode="lin" valueType="num">
                                      <p:cBhvr>
                                        <p:cTn id="13" dur="500" fill="hold"/>
                                        <p:tgtEl>
                                          <p:spTgt spid="15"/>
                                        </p:tgtEl>
                                        <p:attrNameLst>
                                          <p:attrName>ppt_h</p:attrName>
                                        </p:attrNameLst>
                                      </p:cBhvr>
                                      <p:tavLst>
                                        <p:tav tm="0">
                                          <p:val>
                                            <p:fltVal val="0"/>
                                          </p:val>
                                        </p:tav>
                                        <p:tav tm="100000">
                                          <p:val>
                                            <p:strVal val="#ppt_h"/>
                                          </p:val>
                                        </p:tav>
                                      </p:tavLst>
                                    </p:anim>
                                  </p:childTnLst>
                                </p:cTn>
                              </p:par>
                              <p:par>
                                <p:cTn id="14" presetID="0" presetClass="path" presetSubtype="0" repeatCount="indefinite" accel="50000" decel="50000" fill="hold" grpId="1" nodeType="withEffect">
                                  <p:stCondLst>
                                    <p:cond delay="0"/>
                                  </p:stCondLst>
                                  <p:childTnLst>
                                    <p:animMotion origin="layout" path="M -3.33333E-6 1.74838E-6 L 0.27917 -0.02706 " pathEditMode="relative" rAng="0" ptsTypes="AA">
                                      <p:cBhvr>
                                        <p:cTn id="15" dur="2000" fill="hold"/>
                                        <p:tgtEl>
                                          <p:spTgt spid="15"/>
                                        </p:tgtEl>
                                        <p:attrNameLst>
                                          <p:attrName>ppt_x</p:attrName>
                                          <p:attrName>ppt_y</p:attrName>
                                        </p:attrNameLst>
                                      </p:cBhvr>
                                      <p:rCtr x="14000" y="-1400"/>
                                    </p:animMotion>
                                  </p:childTnLst>
                                </p:cTn>
                              </p:par>
                            </p:childTnLst>
                          </p:cTn>
                        </p:par>
                      </p:childTnLst>
                    </p:cTn>
                  </p:par>
                  <p:par>
                    <p:cTn id="16" fill="hold">
                      <p:stCondLst>
                        <p:cond delay="indefinite"/>
                      </p:stCondLst>
                      <p:childTnLst>
                        <p:par>
                          <p:cTn id="17" fill="hold">
                            <p:stCondLst>
                              <p:cond delay="0"/>
                            </p:stCondLst>
                            <p:childTnLst>
                              <p:par>
                                <p:cTn id="18" presetID="23" presetClass="entr" presetSubtype="16" fill="hold" grpId="0" nodeType="clickEffect">
                                  <p:stCondLst>
                                    <p:cond delay="0"/>
                                  </p:stCondLst>
                                  <p:childTnLst>
                                    <p:set>
                                      <p:cBhvr>
                                        <p:cTn id="19" dur="1" fill="hold">
                                          <p:stCondLst>
                                            <p:cond delay="0"/>
                                          </p:stCondLst>
                                        </p:cTn>
                                        <p:tgtEl>
                                          <p:spTgt spid="16"/>
                                        </p:tgtEl>
                                        <p:attrNameLst>
                                          <p:attrName>style.visibility</p:attrName>
                                        </p:attrNameLst>
                                      </p:cBhvr>
                                      <p:to>
                                        <p:strVal val="visible"/>
                                      </p:to>
                                    </p:set>
                                    <p:anim calcmode="lin" valueType="num">
                                      <p:cBhvr>
                                        <p:cTn id="20" dur="500" fill="hold"/>
                                        <p:tgtEl>
                                          <p:spTgt spid="16"/>
                                        </p:tgtEl>
                                        <p:attrNameLst>
                                          <p:attrName>ppt_w</p:attrName>
                                        </p:attrNameLst>
                                      </p:cBhvr>
                                      <p:tavLst>
                                        <p:tav tm="0">
                                          <p:val>
                                            <p:fltVal val="0"/>
                                          </p:val>
                                        </p:tav>
                                        <p:tav tm="100000">
                                          <p:val>
                                            <p:strVal val="#ppt_w"/>
                                          </p:val>
                                        </p:tav>
                                      </p:tavLst>
                                    </p:anim>
                                    <p:anim calcmode="lin" valueType="num">
                                      <p:cBhvr>
                                        <p:cTn id="21" dur="500" fill="hold"/>
                                        <p:tgtEl>
                                          <p:spTgt spid="16"/>
                                        </p:tgtEl>
                                        <p:attrNameLst>
                                          <p:attrName>ppt_h</p:attrName>
                                        </p:attrNameLst>
                                      </p:cBhvr>
                                      <p:tavLst>
                                        <p:tav tm="0">
                                          <p:val>
                                            <p:fltVal val="0"/>
                                          </p:val>
                                        </p:tav>
                                        <p:tav tm="100000">
                                          <p:val>
                                            <p:strVal val="#ppt_h"/>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grpId="0" nodeType="clickEffect">
                                  <p:stCondLst>
                                    <p:cond delay="0"/>
                                  </p:stCondLst>
                                  <p:childTnLst>
                                    <p:set>
                                      <p:cBhvr>
                                        <p:cTn id="25" dur="1" fill="hold">
                                          <p:stCondLst>
                                            <p:cond delay="0"/>
                                          </p:stCondLst>
                                        </p:cTn>
                                        <p:tgtEl>
                                          <p:spTgt spid="11"/>
                                        </p:tgtEl>
                                        <p:attrNameLst>
                                          <p:attrName>style.visibility</p:attrName>
                                        </p:attrNameLst>
                                      </p:cBhvr>
                                      <p:to>
                                        <p:strVal val="visible"/>
                                      </p:to>
                                    </p:set>
                                    <p:anim calcmode="lin" valueType="num">
                                      <p:cBhvr additive="base">
                                        <p:cTn id="26" dur="500" fill="hold"/>
                                        <p:tgtEl>
                                          <p:spTgt spid="11"/>
                                        </p:tgtEl>
                                        <p:attrNameLst>
                                          <p:attrName>ppt_x</p:attrName>
                                        </p:attrNameLst>
                                      </p:cBhvr>
                                      <p:tavLst>
                                        <p:tav tm="0">
                                          <p:val>
                                            <p:strVal val="#ppt_x"/>
                                          </p:val>
                                        </p:tav>
                                        <p:tav tm="100000">
                                          <p:val>
                                            <p:strVal val="#ppt_x"/>
                                          </p:val>
                                        </p:tav>
                                      </p:tavLst>
                                    </p:anim>
                                    <p:anim calcmode="lin" valueType="num">
                                      <p:cBhvr additive="base">
                                        <p:cTn id="27"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5" grpId="0"/>
      <p:bldP spid="15" grpId="1"/>
      <p:bldP spid="16"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ertiary-consumers.jpg"/>
          <p:cNvPicPr>
            <a:picLocks noChangeAspect="1"/>
          </p:cNvPicPr>
          <p:nvPr/>
        </p:nvPicPr>
        <p:blipFill>
          <a:blip r:embed="rId2" cstate="print"/>
          <a:srcRect r="80734" b="24054"/>
          <a:stretch>
            <a:fillRect/>
          </a:stretch>
        </p:blipFill>
        <p:spPr>
          <a:xfrm>
            <a:off x="1752600" y="2514601"/>
            <a:ext cx="1447800" cy="1395021"/>
          </a:xfrm>
          <a:prstGeom prst="rect">
            <a:avLst/>
          </a:prstGeom>
          <a:ln>
            <a:noFill/>
          </a:ln>
          <a:effectLst>
            <a:outerShdw blurRad="292100" dist="139700" dir="2700000" algn="tl" rotWithShape="0">
              <a:srgbClr val="333333">
                <a:alpha val="65000"/>
              </a:srgbClr>
            </a:outerShdw>
          </a:effectLst>
        </p:spPr>
      </p:pic>
      <p:sp>
        <p:nvSpPr>
          <p:cNvPr id="4" name="Rectangle 3"/>
          <p:cNvSpPr/>
          <p:nvPr/>
        </p:nvSpPr>
        <p:spPr>
          <a:xfrm>
            <a:off x="762000" y="3581400"/>
            <a:ext cx="3276600" cy="5334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bn-IN" sz="2400" b="1" dirty="0">
                <a:solidFill>
                  <a:schemeClr val="tx1"/>
                </a:solidFill>
                <a:latin typeface="NikoshBAN" pitchFamily="2" charset="0"/>
                <a:cs typeface="NikoshBAN" pitchFamily="2" charset="0"/>
              </a:rPr>
              <a:t>সবুজ </a:t>
            </a:r>
            <a:r>
              <a:rPr lang="en-US" sz="2400" b="1" dirty="0" err="1">
                <a:solidFill>
                  <a:schemeClr val="tx1"/>
                </a:solidFill>
                <a:latin typeface="NikoshBAN" pitchFamily="2" charset="0"/>
                <a:cs typeface="NikoshBAN" pitchFamily="2" charset="0"/>
              </a:rPr>
              <a:t>ঘাস</a:t>
            </a:r>
            <a:r>
              <a:rPr lang="en-US" sz="2400" b="1" dirty="0">
                <a:solidFill>
                  <a:schemeClr val="tx1"/>
                </a:solidFill>
                <a:latin typeface="NikoshBAN" pitchFamily="2" charset="0"/>
                <a:cs typeface="NikoshBAN" pitchFamily="2" charset="0"/>
              </a:rPr>
              <a:t> </a:t>
            </a:r>
            <a:endParaRPr lang="en-US" sz="2400" b="1" dirty="0">
              <a:solidFill>
                <a:schemeClr val="tx1"/>
              </a:solidFill>
            </a:endParaRPr>
          </a:p>
        </p:txBody>
      </p:sp>
      <p:sp>
        <p:nvSpPr>
          <p:cNvPr id="5" name="Sun 4"/>
          <p:cNvSpPr/>
          <p:nvPr/>
        </p:nvSpPr>
        <p:spPr>
          <a:xfrm>
            <a:off x="1731499" y="178191"/>
            <a:ext cx="1685365" cy="1254165"/>
          </a:xfrm>
          <a:prstGeom prst="sun">
            <a:avLst/>
          </a:prstGeom>
          <a:blipFill>
            <a:blip r:embed="rId3" cstate="prin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p:cNvGrpSpPr/>
          <p:nvPr/>
        </p:nvGrpSpPr>
        <p:grpSpPr>
          <a:xfrm rot="21292063">
            <a:off x="2077347" y="1259462"/>
            <a:ext cx="954600" cy="1214876"/>
            <a:chOff x="927389" y="1027604"/>
            <a:chExt cx="1171738" cy="1715402"/>
          </a:xfrm>
        </p:grpSpPr>
        <p:grpSp>
          <p:nvGrpSpPr>
            <p:cNvPr id="7" name="Group 16"/>
            <p:cNvGrpSpPr/>
            <p:nvPr/>
          </p:nvGrpSpPr>
          <p:grpSpPr>
            <a:xfrm>
              <a:off x="927389" y="1027604"/>
              <a:ext cx="1171738" cy="1715402"/>
              <a:chOff x="927389" y="1027604"/>
              <a:chExt cx="1171738" cy="1715402"/>
            </a:xfrm>
          </p:grpSpPr>
          <p:cxnSp>
            <p:nvCxnSpPr>
              <p:cNvPr id="11" name="Straight Connector 10"/>
              <p:cNvCxnSpPr/>
              <p:nvPr/>
            </p:nvCxnSpPr>
            <p:spPr>
              <a:xfrm rot="5707937">
                <a:off x="447806" y="1566989"/>
                <a:ext cx="1629103" cy="550333"/>
              </a:xfrm>
              <a:prstGeom prst="line">
                <a:avLst/>
              </a:prstGeom>
              <a:ln>
                <a:prstDash val="sysDash"/>
              </a:ln>
            </p:spPr>
            <p:style>
              <a:lnRef idx="2">
                <a:schemeClr val="dk1"/>
              </a:lnRef>
              <a:fillRef idx="0">
                <a:schemeClr val="dk1"/>
              </a:fillRef>
              <a:effectRef idx="1">
                <a:schemeClr val="dk1"/>
              </a:effectRef>
              <a:fontRef idx="minor">
                <a:schemeClr val="tx1"/>
              </a:fontRef>
            </p:style>
          </p:cxnSp>
          <p:cxnSp>
            <p:nvCxnSpPr>
              <p:cNvPr id="12" name="Straight Connector 11"/>
              <p:cNvCxnSpPr/>
              <p:nvPr/>
            </p:nvCxnSpPr>
            <p:spPr>
              <a:xfrm rot="307937">
                <a:off x="927389" y="2683998"/>
                <a:ext cx="1100667" cy="0"/>
              </a:xfrm>
              <a:prstGeom prst="line">
                <a:avLst/>
              </a:prstGeom>
              <a:ln>
                <a:prstDash val="sysDash"/>
              </a:ln>
            </p:spPr>
            <p:style>
              <a:lnRef idx="2">
                <a:schemeClr val="dk1"/>
              </a:lnRef>
              <a:fillRef idx="0">
                <a:schemeClr val="dk1"/>
              </a:fillRef>
              <a:effectRef idx="1">
                <a:schemeClr val="dk1"/>
              </a:effectRef>
              <a:fontRef idx="minor">
                <a:schemeClr val="tx1"/>
              </a:fontRef>
            </p:style>
          </p:cxnSp>
          <p:cxnSp>
            <p:nvCxnSpPr>
              <p:cNvPr id="13" name="Straight Connector 12"/>
              <p:cNvCxnSpPr/>
              <p:nvPr/>
            </p:nvCxnSpPr>
            <p:spPr>
              <a:xfrm rot="16507937" flipV="1">
                <a:off x="1057032" y="1700910"/>
                <a:ext cx="1646472" cy="437719"/>
              </a:xfrm>
              <a:prstGeom prst="line">
                <a:avLst/>
              </a:prstGeom>
              <a:ln>
                <a:prstDash val="sysDash"/>
              </a:ln>
            </p:spPr>
            <p:style>
              <a:lnRef idx="2">
                <a:schemeClr val="dk1"/>
              </a:lnRef>
              <a:fillRef idx="0">
                <a:schemeClr val="dk1"/>
              </a:fillRef>
              <a:effectRef idx="1">
                <a:schemeClr val="dk1"/>
              </a:effectRef>
              <a:fontRef idx="minor">
                <a:schemeClr val="tx1"/>
              </a:fontRef>
            </p:style>
          </p:cxnSp>
        </p:grpSp>
        <p:cxnSp>
          <p:nvCxnSpPr>
            <p:cNvPr id="8" name="Straight Arrow Connector 7"/>
            <p:cNvCxnSpPr/>
            <p:nvPr/>
          </p:nvCxnSpPr>
          <p:spPr>
            <a:xfrm rot="5707937">
              <a:off x="865349" y="1887422"/>
              <a:ext cx="1418896" cy="84667"/>
            </a:xfrm>
            <a:prstGeom prst="straightConnector1">
              <a:avLst/>
            </a:prstGeom>
            <a:ln>
              <a:prstDash val="sysDash"/>
              <a:tailEnd type="arrow"/>
            </a:ln>
          </p:spPr>
          <p:style>
            <a:lnRef idx="2">
              <a:schemeClr val="dk1"/>
            </a:lnRef>
            <a:fillRef idx="0">
              <a:schemeClr val="dk1"/>
            </a:fillRef>
            <a:effectRef idx="1">
              <a:schemeClr val="dk1"/>
            </a:effectRef>
            <a:fontRef idx="minor">
              <a:schemeClr val="tx1"/>
            </a:fontRef>
          </p:style>
        </p:cxnSp>
        <p:cxnSp>
          <p:nvCxnSpPr>
            <p:cNvPr id="9" name="Straight Arrow Connector 8"/>
            <p:cNvCxnSpPr/>
            <p:nvPr/>
          </p:nvCxnSpPr>
          <p:spPr>
            <a:xfrm rot="5707937">
              <a:off x="640843" y="1738964"/>
              <a:ext cx="1576552" cy="296334"/>
            </a:xfrm>
            <a:prstGeom prst="straightConnector1">
              <a:avLst/>
            </a:prstGeom>
            <a:ln>
              <a:prstDash val="sysDash"/>
              <a:tailEnd type="arrow"/>
            </a:ln>
          </p:spPr>
          <p:style>
            <a:lnRef idx="2">
              <a:schemeClr val="dk1"/>
            </a:lnRef>
            <a:fillRef idx="0">
              <a:schemeClr val="dk1"/>
            </a:fillRef>
            <a:effectRef idx="1">
              <a:schemeClr val="dk1"/>
            </a:effectRef>
            <a:fontRef idx="minor">
              <a:schemeClr val="tx1"/>
            </a:fontRef>
          </p:style>
        </p:cxnSp>
        <p:cxnSp>
          <p:nvCxnSpPr>
            <p:cNvPr id="10" name="Straight Arrow Connector 9"/>
            <p:cNvCxnSpPr/>
            <p:nvPr/>
          </p:nvCxnSpPr>
          <p:spPr>
            <a:xfrm rot="16507937" flipH="1">
              <a:off x="939774" y="1761863"/>
              <a:ext cx="1576553" cy="211666"/>
            </a:xfrm>
            <a:prstGeom prst="straightConnector1">
              <a:avLst/>
            </a:prstGeom>
            <a:ln>
              <a:prstDash val="sysDash"/>
              <a:tailEnd type="arrow"/>
            </a:ln>
          </p:spPr>
          <p:style>
            <a:lnRef idx="2">
              <a:schemeClr val="dk1"/>
            </a:lnRef>
            <a:fillRef idx="0">
              <a:schemeClr val="dk1"/>
            </a:fillRef>
            <a:effectRef idx="1">
              <a:schemeClr val="dk1"/>
            </a:effectRef>
            <a:fontRef idx="minor">
              <a:schemeClr val="tx1"/>
            </a:fontRef>
          </p:style>
        </p:cxnSp>
      </p:grpSp>
      <p:sp>
        <p:nvSpPr>
          <p:cNvPr id="14" name="TextBox 13"/>
          <p:cNvSpPr txBox="1"/>
          <p:nvPr/>
        </p:nvSpPr>
        <p:spPr>
          <a:xfrm>
            <a:off x="1752600" y="1447801"/>
            <a:ext cx="3581400" cy="461665"/>
          </a:xfrm>
          <a:prstGeom prst="rect">
            <a:avLst/>
          </a:prstGeom>
          <a:noFill/>
          <a:ln>
            <a:noFill/>
          </a:ln>
        </p:spPr>
        <p:txBody>
          <a:bodyPr wrap="square" rtlCol="0">
            <a:spAutoFit/>
          </a:bodyPr>
          <a:lstStyle/>
          <a:p>
            <a:pPr algn="ctr"/>
            <a:r>
              <a:rPr lang="en-US" sz="2400" dirty="0" err="1">
                <a:latin typeface="NikoshBAN" pitchFamily="2" charset="0"/>
                <a:cs typeface="NikoshBAN" pitchFamily="2" charset="0"/>
              </a:rPr>
              <a:t>সৌর</a:t>
            </a:r>
            <a:r>
              <a:rPr lang="bn-IN" sz="2400" dirty="0">
                <a:latin typeface="NikoshBAN" pitchFamily="2" charset="0"/>
                <a:cs typeface="NikoshBAN" pitchFamily="2" charset="0"/>
              </a:rPr>
              <a:t>শক্তি </a:t>
            </a:r>
            <a:endParaRPr lang="en-US" sz="2400" dirty="0">
              <a:latin typeface="NikoshBAN" pitchFamily="2" charset="0"/>
              <a:cs typeface="NikoshBAN" pitchFamily="2" charset="0"/>
            </a:endParaRPr>
          </a:p>
        </p:txBody>
      </p:sp>
      <p:sp>
        <p:nvSpPr>
          <p:cNvPr id="15" name="TextBox 14"/>
          <p:cNvSpPr txBox="1"/>
          <p:nvPr/>
        </p:nvSpPr>
        <p:spPr>
          <a:xfrm>
            <a:off x="3810000" y="228601"/>
            <a:ext cx="5867400" cy="584775"/>
          </a:xfrm>
          <a:prstGeom prst="rect">
            <a:avLst/>
          </a:prstGeom>
          <a:noFill/>
        </p:spPr>
        <p:txBody>
          <a:bodyPr wrap="square" rtlCol="0">
            <a:prstTxWarp prst="textWave2">
              <a:avLst/>
            </a:prstTxWarp>
            <a:spAutoFit/>
          </a:bodyPr>
          <a:lstStyle/>
          <a:p>
            <a:pPr algn="ctr"/>
            <a:r>
              <a:rPr lang="en-US" sz="3200" b="1" i="1" dirty="0">
                <a:latin typeface="NikoshBAN" pitchFamily="2" charset="0"/>
                <a:cs typeface="NikoshBAN" pitchFamily="2" charset="0"/>
              </a:rPr>
              <a:t>নিচের </a:t>
            </a:r>
            <a:r>
              <a:rPr lang="en-US" sz="3200" b="1" i="1" dirty="0" err="1">
                <a:latin typeface="NikoshBAN" pitchFamily="2" charset="0"/>
                <a:cs typeface="NikoshBAN" pitchFamily="2" charset="0"/>
              </a:rPr>
              <a:t>প্রবাহ</a:t>
            </a:r>
            <a:r>
              <a:rPr lang="en-US" sz="3200" b="1" i="1" dirty="0">
                <a:latin typeface="NikoshBAN" pitchFamily="2" charset="0"/>
                <a:cs typeface="NikoshBAN" pitchFamily="2" charset="0"/>
              </a:rPr>
              <a:t> </a:t>
            </a:r>
            <a:r>
              <a:rPr lang="en-US" sz="3200" b="1" i="1" dirty="0" err="1">
                <a:latin typeface="NikoshBAN" pitchFamily="2" charset="0"/>
                <a:cs typeface="NikoshBAN" pitchFamily="2" charset="0"/>
              </a:rPr>
              <a:t>চিত্রটি</a:t>
            </a:r>
            <a:r>
              <a:rPr lang="en-US" sz="3200" b="1" i="1" dirty="0">
                <a:latin typeface="NikoshBAN" pitchFamily="2" charset="0"/>
                <a:cs typeface="NikoshBAN" pitchFamily="2" charset="0"/>
              </a:rPr>
              <a:t> </a:t>
            </a:r>
            <a:r>
              <a:rPr lang="en-US" sz="3200" b="1" i="1" dirty="0" err="1">
                <a:latin typeface="NikoshBAN" pitchFamily="2" charset="0"/>
                <a:cs typeface="NikoshBAN" pitchFamily="2" charset="0"/>
              </a:rPr>
              <a:t>দেখ</a:t>
            </a:r>
            <a:r>
              <a:rPr lang="en-US" sz="3200" b="1" i="1" dirty="0">
                <a:latin typeface="NikoshBAN" pitchFamily="2" charset="0"/>
                <a:cs typeface="NikoshBAN" pitchFamily="2" charset="0"/>
              </a:rPr>
              <a:t>। </a:t>
            </a:r>
          </a:p>
        </p:txBody>
      </p:sp>
      <p:grpSp>
        <p:nvGrpSpPr>
          <p:cNvPr id="16" name="Group 15"/>
          <p:cNvGrpSpPr/>
          <p:nvPr/>
        </p:nvGrpSpPr>
        <p:grpSpPr>
          <a:xfrm rot="21292063">
            <a:off x="2001147" y="1259462"/>
            <a:ext cx="954600" cy="1214876"/>
            <a:chOff x="927389" y="1027604"/>
            <a:chExt cx="1171738" cy="1715402"/>
          </a:xfrm>
        </p:grpSpPr>
        <p:grpSp>
          <p:nvGrpSpPr>
            <p:cNvPr id="17" name="Group 16"/>
            <p:cNvGrpSpPr/>
            <p:nvPr/>
          </p:nvGrpSpPr>
          <p:grpSpPr>
            <a:xfrm>
              <a:off x="927389" y="1027604"/>
              <a:ext cx="1171738" cy="1715402"/>
              <a:chOff x="927389" y="1027604"/>
              <a:chExt cx="1171738" cy="1715402"/>
            </a:xfrm>
          </p:grpSpPr>
          <p:cxnSp>
            <p:nvCxnSpPr>
              <p:cNvPr id="21" name="Straight Connector 20"/>
              <p:cNvCxnSpPr/>
              <p:nvPr/>
            </p:nvCxnSpPr>
            <p:spPr>
              <a:xfrm rot="5707937">
                <a:off x="447806" y="1566989"/>
                <a:ext cx="1629103" cy="550333"/>
              </a:xfrm>
              <a:prstGeom prst="line">
                <a:avLst/>
              </a:prstGeom>
              <a:ln>
                <a:prstDash val="sysDash"/>
              </a:ln>
            </p:spPr>
            <p:style>
              <a:lnRef idx="2">
                <a:schemeClr val="dk1"/>
              </a:lnRef>
              <a:fillRef idx="0">
                <a:schemeClr val="dk1"/>
              </a:fillRef>
              <a:effectRef idx="1">
                <a:schemeClr val="dk1"/>
              </a:effectRef>
              <a:fontRef idx="minor">
                <a:schemeClr val="tx1"/>
              </a:fontRef>
            </p:style>
          </p:cxnSp>
          <p:cxnSp>
            <p:nvCxnSpPr>
              <p:cNvPr id="22" name="Straight Connector 21"/>
              <p:cNvCxnSpPr/>
              <p:nvPr/>
            </p:nvCxnSpPr>
            <p:spPr>
              <a:xfrm rot="307937">
                <a:off x="927389" y="2683998"/>
                <a:ext cx="1100667" cy="0"/>
              </a:xfrm>
              <a:prstGeom prst="line">
                <a:avLst/>
              </a:prstGeom>
              <a:ln>
                <a:prstDash val="sysDash"/>
              </a:ln>
            </p:spPr>
            <p:style>
              <a:lnRef idx="2">
                <a:schemeClr val="dk1"/>
              </a:lnRef>
              <a:fillRef idx="0">
                <a:schemeClr val="dk1"/>
              </a:fillRef>
              <a:effectRef idx="1">
                <a:schemeClr val="dk1"/>
              </a:effectRef>
              <a:fontRef idx="minor">
                <a:schemeClr val="tx1"/>
              </a:fontRef>
            </p:style>
          </p:cxnSp>
          <p:cxnSp>
            <p:nvCxnSpPr>
              <p:cNvPr id="23" name="Straight Connector 22"/>
              <p:cNvCxnSpPr/>
              <p:nvPr/>
            </p:nvCxnSpPr>
            <p:spPr>
              <a:xfrm rot="16507937" flipV="1">
                <a:off x="1057032" y="1700910"/>
                <a:ext cx="1646472" cy="437719"/>
              </a:xfrm>
              <a:prstGeom prst="line">
                <a:avLst/>
              </a:prstGeom>
              <a:ln>
                <a:prstDash val="sysDash"/>
              </a:ln>
            </p:spPr>
            <p:style>
              <a:lnRef idx="2">
                <a:schemeClr val="dk1"/>
              </a:lnRef>
              <a:fillRef idx="0">
                <a:schemeClr val="dk1"/>
              </a:fillRef>
              <a:effectRef idx="1">
                <a:schemeClr val="dk1"/>
              </a:effectRef>
              <a:fontRef idx="minor">
                <a:schemeClr val="tx1"/>
              </a:fontRef>
            </p:style>
          </p:cxnSp>
        </p:grpSp>
        <p:cxnSp>
          <p:nvCxnSpPr>
            <p:cNvPr id="18" name="Straight Arrow Connector 17"/>
            <p:cNvCxnSpPr/>
            <p:nvPr/>
          </p:nvCxnSpPr>
          <p:spPr>
            <a:xfrm rot="5707937">
              <a:off x="865349" y="1887422"/>
              <a:ext cx="1418896" cy="84667"/>
            </a:xfrm>
            <a:prstGeom prst="straightConnector1">
              <a:avLst/>
            </a:prstGeom>
            <a:ln>
              <a:prstDash val="sysDash"/>
              <a:tailEnd type="arrow"/>
            </a:ln>
          </p:spPr>
          <p:style>
            <a:lnRef idx="2">
              <a:schemeClr val="dk1"/>
            </a:lnRef>
            <a:fillRef idx="0">
              <a:schemeClr val="dk1"/>
            </a:fillRef>
            <a:effectRef idx="1">
              <a:schemeClr val="dk1"/>
            </a:effectRef>
            <a:fontRef idx="minor">
              <a:schemeClr val="tx1"/>
            </a:fontRef>
          </p:style>
        </p:cxnSp>
        <p:cxnSp>
          <p:nvCxnSpPr>
            <p:cNvPr id="19" name="Straight Arrow Connector 18"/>
            <p:cNvCxnSpPr/>
            <p:nvPr/>
          </p:nvCxnSpPr>
          <p:spPr>
            <a:xfrm rot="5707937">
              <a:off x="640843" y="1738964"/>
              <a:ext cx="1576552" cy="296334"/>
            </a:xfrm>
            <a:prstGeom prst="straightConnector1">
              <a:avLst/>
            </a:prstGeom>
            <a:ln>
              <a:prstDash val="sysDash"/>
              <a:tailEnd type="arrow"/>
            </a:ln>
          </p:spPr>
          <p:style>
            <a:lnRef idx="2">
              <a:schemeClr val="dk1"/>
            </a:lnRef>
            <a:fillRef idx="0">
              <a:schemeClr val="dk1"/>
            </a:fillRef>
            <a:effectRef idx="1">
              <a:schemeClr val="dk1"/>
            </a:effectRef>
            <a:fontRef idx="minor">
              <a:schemeClr val="tx1"/>
            </a:fontRef>
          </p:style>
        </p:cxnSp>
        <p:cxnSp>
          <p:nvCxnSpPr>
            <p:cNvPr id="20" name="Straight Arrow Connector 19"/>
            <p:cNvCxnSpPr/>
            <p:nvPr/>
          </p:nvCxnSpPr>
          <p:spPr>
            <a:xfrm rot="16507937" flipH="1">
              <a:off x="939774" y="1761863"/>
              <a:ext cx="1576553" cy="211666"/>
            </a:xfrm>
            <a:prstGeom prst="straightConnector1">
              <a:avLst/>
            </a:prstGeom>
            <a:ln>
              <a:prstDash val="sysDash"/>
              <a:tailEnd type="arrow"/>
            </a:ln>
          </p:spPr>
          <p:style>
            <a:lnRef idx="2">
              <a:schemeClr val="dk1"/>
            </a:lnRef>
            <a:fillRef idx="0">
              <a:schemeClr val="dk1"/>
            </a:fillRef>
            <a:effectRef idx="1">
              <a:schemeClr val="dk1"/>
            </a:effectRef>
            <a:fontRef idx="minor">
              <a:schemeClr val="tx1"/>
            </a:fontRef>
          </p:style>
        </p:cxnSp>
      </p:grpSp>
      <p:sp>
        <p:nvSpPr>
          <p:cNvPr id="24" name="TextBox 23"/>
          <p:cNvSpPr txBox="1"/>
          <p:nvPr/>
        </p:nvSpPr>
        <p:spPr>
          <a:xfrm>
            <a:off x="1828800" y="4114800"/>
            <a:ext cx="8534400" cy="2308324"/>
          </a:xfrm>
          <a:prstGeom prst="rect">
            <a:avLst/>
          </a:prstGeom>
          <a:noFill/>
        </p:spPr>
        <p:txBody>
          <a:bodyPr wrap="square" rtlCol="0">
            <a:spAutoFit/>
          </a:bodyPr>
          <a:lstStyle/>
          <a:p>
            <a:pPr algn="ctr"/>
            <a:r>
              <a:rPr lang="bn-IN" sz="2400" b="1" dirty="0">
                <a:solidFill>
                  <a:schemeClr val="accent1">
                    <a:lumMod val="50000"/>
                  </a:schemeClr>
                </a:solidFill>
                <a:latin typeface="NikoshBAN" pitchFamily="2" charset="0"/>
                <a:cs typeface="NikoshBAN" pitchFamily="2" charset="0"/>
              </a:rPr>
              <a:t>সৌরশক্তি গ্রহণ করে সবুজ উদ্ভিদ নিজের খাদ্য তৈরি করে বেঁচে থাকে।ঘাস ফড়িং সবুজ উদ্ভিদকে খাদ্য হিসাবে গ্রহণ করে এবং শক্তি পেয়ে থাকে। ব্যাঙ ঘাস ফড়িংকে খাদ্য হিসাবে গ্রহণ করে এবং শক্তি পেয়ে থাকে। সাপ ব্যাঙকে খাদ্য হিসাবে গ্রহণ করে এবং শক্তি পেয়ে থাকে। ঈগল সাপকে খাদ্য হিসাবে গ্রহণ করে এবং শক্তি পেয়ে থাকে। এইভাবে শক্তি বিভিন্ন প্রাণীতে প্রবাহিত হয়। বাস্তুসংস্থানে উদ্ভিদ থেকে প্রাণীতে শক্তি প্রবাহের এই ধারাবাহিক প্রক্রিয়া</a:t>
            </a:r>
            <a:r>
              <a:rPr lang="en-US" sz="2400" b="1" dirty="0">
                <a:solidFill>
                  <a:schemeClr val="accent1">
                    <a:lumMod val="50000"/>
                  </a:schemeClr>
                </a:solidFill>
                <a:latin typeface="NikoshBAN" pitchFamily="2" charset="0"/>
                <a:cs typeface="NikoshBAN" pitchFamily="2" charset="0"/>
              </a:rPr>
              <a:t>ই</a:t>
            </a:r>
            <a:r>
              <a:rPr lang="bn-IN" sz="2400" b="1" dirty="0">
                <a:solidFill>
                  <a:schemeClr val="accent1">
                    <a:lumMod val="50000"/>
                  </a:schemeClr>
                </a:solidFill>
                <a:latin typeface="NikoshBAN" pitchFamily="2" charset="0"/>
                <a:cs typeface="NikoshBAN" pitchFamily="2" charset="0"/>
              </a:rPr>
              <a:t> হলো খাদ্য শৃঙ্খল ।   </a:t>
            </a:r>
            <a:endParaRPr lang="en-US" sz="2400" b="1" dirty="0">
              <a:solidFill>
                <a:schemeClr val="accent1">
                  <a:lumMod val="50000"/>
                </a:schemeClr>
              </a:solidFill>
              <a:latin typeface="NikoshBAN" pitchFamily="2" charset="0"/>
              <a:cs typeface="NikoshBAN" pitchFamily="2" charset="0"/>
            </a:endParaRPr>
          </a:p>
        </p:txBody>
      </p:sp>
      <p:pic>
        <p:nvPicPr>
          <p:cNvPr id="25" name="Picture 24" descr="tertiary-consumers.jpg"/>
          <p:cNvPicPr>
            <a:picLocks noChangeAspect="1"/>
          </p:cNvPicPr>
          <p:nvPr/>
        </p:nvPicPr>
        <p:blipFill>
          <a:blip r:embed="rId2" cstate="print"/>
          <a:srcRect l="24771" r="55963" b="22162"/>
          <a:stretch>
            <a:fillRect/>
          </a:stretch>
        </p:blipFill>
        <p:spPr>
          <a:xfrm flipH="1">
            <a:off x="4114800" y="2514600"/>
            <a:ext cx="1143000" cy="1219200"/>
          </a:xfrm>
          <a:prstGeom prst="rect">
            <a:avLst/>
          </a:prstGeom>
          <a:ln>
            <a:noFill/>
          </a:ln>
          <a:effectLst>
            <a:outerShdw blurRad="292100" dist="139700" dir="2700000" algn="tl" rotWithShape="0">
              <a:srgbClr val="333333">
                <a:alpha val="65000"/>
              </a:srgbClr>
            </a:outerShdw>
          </a:effectLst>
        </p:spPr>
      </p:pic>
      <p:sp>
        <p:nvSpPr>
          <p:cNvPr id="26" name="Rectangle 25"/>
          <p:cNvSpPr/>
          <p:nvPr/>
        </p:nvSpPr>
        <p:spPr>
          <a:xfrm>
            <a:off x="3962401" y="3581400"/>
            <a:ext cx="1465847" cy="58347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err="1">
                <a:solidFill>
                  <a:schemeClr val="tx1"/>
                </a:solidFill>
                <a:latin typeface="NikoshBAN" pitchFamily="2" charset="0"/>
                <a:cs typeface="NikoshBAN" pitchFamily="2" charset="0"/>
              </a:rPr>
              <a:t>ঘাস</a:t>
            </a:r>
            <a:r>
              <a:rPr lang="bn-IN" sz="2400" b="1" dirty="0">
                <a:solidFill>
                  <a:schemeClr val="tx1"/>
                </a:solidFill>
                <a:latin typeface="NikoshBAN" pitchFamily="2" charset="0"/>
                <a:cs typeface="NikoshBAN" pitchFamily="2" charset="0"/>
              </a:rPr>
              <a:t> ফড়িং</a:t>
            </a:r>
            <a:endParaRPr lang="en-US" sz="2400" dirty="0"/>
          </a:p>
        </p:txBody>
      </p:sp>
      <p:cxnSp>
        <p:nvCxnSpPr>
          <p:cNvPr id="27" name="Straight Arrow Connector 26"/>
          <p:cNvCxnSpPr>
            <a:endCxn id="25" idx="3"/>
          </p:cNvCxnSpPr>
          <p:nvPr/>
        </p:nvCxnSpPr>
        <p:spPr>
          <a:xfrm flipV="1">
            <a:off x="3200400" y="3124200"/>
            <a:ext cx="914400" cy="76200"/>
          </a:xfrm>
          <a:prstGeom prst="straightConnector1">
            <a:avLst/>
          </a:prstGeom>
          <a:ln>
            <a:prstDash val="sysDash"/>
            <a:tailEnd type="arrow"/>
          </a:ln>
        </p:spPr>
        <p:style>
          <a:lnRef idx="2">
            <a:schemeClr val="dk1"/>
          </a:lnRef>
          <a:fillRef idx="0">
            <a:schemeClr val="dk1"/>
          </a:fillRef>
          <a:effectRef idx="1">
            <a:schemeClr val="dk1"/>
          </a:effectRef>
          <a:fontRef idx="minor">
            <a:schemeClr val="tx1"/>
          </a:fontRef>
        </p:style>
      </p:cxnSp>
      <p:pic>
        <p:nvPicPr>
          <p:cNvPr id="28" name="Picture 27" descr="tertiary-consumers.jpg"/>
          <p:cNvPicPr>
            <a:picLocks noChangeAspect="1"/>
          </p:cNvPicPr>
          <p:nvPr/>
        </p:nvPicPr>
        <p:blipFill>
          <a:blip r:embed="rId2" cstate="print"/>
          <a:srcRect l="50458" r="32111" b="24054"/>
          <a:stretch>
            <a:fillRect/>
          </a:stretch>
        </p:blipFill>
        <p:spPr>
          <a:xfrm flipH="1">
            <a:off x="6248401" y="2514600"/>
            <a:ext cx="1477075" cy="1143000"/>
          </a:xfrm>
          <a:prstGeom prst="rect">
            <a:avLst/>
          </a:prstGeom>
          <a:ln>
            <a:noFill/>
          </a:ln>
          <a:effectLst>
            <a:outerShdw blurRad="292100" dist="139700" dir="2700000" algn="tl" rotWithShape="0">
              <a:srgbClr val="333333">
                <a:alpha val="65000"/>
              </a:srgbClr>
            </a:outerShdw>
          </a:effectLst>
        </p:spPr>
      </p:pic>
      <p:cxnSp>
        <p:nvCxnSpPr>
          <p:cNvPr id="29" name="Straight Arrow Connector 28"/>
          <p:cNvCxnSpPr/>
          <p:nvPr/>
        </p:nvCxnSpPr>
        <p:spPr>
          <a:xfrm>
            <a:off x="5334000" y="3200400"/>
            <a:ext cx="990600" cy="1588"/>
          </a:xfrm>
          <a:prstGeom prst="straightConnector1">
            <a:avLst/>
          </a:prstGeom>
          <a:ln>
            <a:prstDash val="sysDash"/>
            <a:tailEnd type="arrow"/>
          </a:ln>
        </p:spPr>
        <p:style>
          <a:lnRef idx="2">
            <a:schemeClr val="dk1"/>
          </a:lnRef>
          <a:fillRef idx="0">
            <a:schemeClr val="dk1"/>
          </a:fillRef>
          <a:effectRef idx="1">
            <a:schemeClr val="dk1"/>
          </a:effectRef>
          <a:fontRef idx="minor">
            <a:schemeClr val="tx1"/>
          </a:fontRef>
        </p:style>
      </p:cxnSp>
      <p:pic>
        <p:nvPicPr>
          <p:cNvPr id="30" name="Picture 29" descr="tertiary-consumers.jpg"/>
          <p:cNvPicPr>
            <a:picLocks noChangeAspect="1"/>
          </p:cNvPicPr>
          <p:nvPr/>
        </p:nvPicPr>
        <p:blipFill>
          <a:blip r:embed="rId2" cstate="print"/>
          <a:srcRect l="76147" r="1835" b="26486"/>
          <a:stretch>
            <a:fillRect/>
          </a:stretch>
        </p:blipFill>
        <p:spPr>
          <a:xfrm>
            <a:off x="8610600" y="2514600"/>
            <a:ext cx="1295400" cy="1143000"/>
          </a:xfrm>
          <a:prstGeom prst="rect">
            <a:avLst/>
          </a:prstGeom>
          <a:ln>
            <a:noFill/>
          </a:ln>
          <a:effectLst>
            <a:outerShdw blurRad="292100" dist="139700" dir="2700000" algn="tl" rotWithShape="0">
              <a:srgbClr val="333333">
                <a:alpha val="65000"/>
              </a:srgbClr>
            </a:outerShdw>
          </a:effectLst>
        </p:spPr>
      </p:pic>
      <p:sp>
        <p:nvSpPr>
          <p:cNvPr id="31" name="Rectangle 30"/>
          <p:cNvSpPr/>
          <p:nvPr/>
        </p:nvSpPr>
        <p:spPr>
          <a:xfrm>
            <a:off x="8229600" y="3581400"/>
            <a:ext cx="2133600" cy="5334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bn-IN" sz="2400" b="1" dirty="0">
                <a:solidFill>
                  <a:schemeClr val="tx1"/>
                </a:solidFill>
                <a:latin typeface="NikoshBAN" pitchFamily="2" charset="0"/>
                <a:cs typeface="NikoshBAN" pitchFamily="2" charset="0"/>
              </a:rPr>
              <a:t>সাপ </a:t>
            </a:r>
            <a:endParaRPr lang="en-US" sz="2400" dirty="0"/>
          </a:p>
        </p:txBody>
      </p:sp>
      <p:sp>
        <p:nvSpPr>
          <p:cNvPr id="32" name="Rectangle 31"/>
          <p:cNvSpPr/>
          <p:nvPr/>
        </p:nvSpPr>
        <p:spPr>
          <a:xfrm>
            <a:off x="5867400" y="3657600"/>
            <a:ext cx="2133600" cy="5334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bn-IN" sz="2400" b="1" dirty="0">
                <a:solidFill>
                  <a:schemeClr val="tx1"/>
                </a:solidFill>
                <a:latin typeface="NikoshBAN" pitchFamily="2" charset="0"/>
                <a:cs typeface="NikoshBAN" pitchFamily="2" charset="0"/>
              </a:rPr>
              <a:t>ব্যাঙ </a:t>
            </a:r>
            <a:endParaRPr lang="en-US" sz="2400" dirty="0"/>
          </a:p>
        </p:txBody>
      </p:sp>
      <p:cxnSp>
        <p:nvCxnSpPr>
          <p:cNvPr id="33" name="Straight Arrow Connector 32"/>
          <p:cNvCxnSpPr>
            <a:endCxn id="30" idx="1"/>
          </p:cNvCxnSpPr>
          <p:nvPr/>
        </p:nvCxnSpPr>
        <p:spPr>
          <a:xfrm flipV="1">
            <a:off x="7620000" y="3086100"/>
            <a:ext cx="990600" cy="38100"/>
          </a:xfrm>
          <a:prstGeom prst="straightConnector1">
            <a:avLst/>
          </a:prstGeom>
          <a:ln>
            <a:prstDash val="sysDash"/>
            <a:tailEnd type="arrow"/>
          </a:ln>
        </p:spPr>
        <p:style>
          <a:lnRef idx="2">
            <a:schemeClr val="dk1"/>
          </a:lnRef>
          <a:fillRef idx="0">
            <a:schemeClr val="dk1"/>
          </a:fillRef>
          <a:effectRef idx="1">
            <a:schemeClr val="dk1"/>
          </a:effectRef>
          <a:fontRef idx="minor">
            <a:schemeClr val="tx1"/>
          </a:fontRef>
        </p:style>
      </p:cxnSp>
      <p:pic>
        <p:nvPicPr>
          <p:cNvPr id="34" name="Picture 33" descr="scaletowidth.jpg"/>
          <p:cNvPicPr>
            <a:picLocks noChangeAspect="1"/>
          </p:cNvPicPr>
          <p:nvPr/>
        </p:nvPicPr>
        <p:blipFill>
          <a:blip r:embed="rId4" cstate="print"/>
          <a:srcRect l="70160" t="11000" r="80" b="39500"/>
          <a:stretch>
            <a:fillRect/>
          </a:stretch>
        </p:blipFill>
        <p:spPr>
          <a:xfrm>
            <a:off x="9144000" y="838201"/>
            <a:ext cx="1219200" cy="1031631"/>
          </a:xfrm>
          <a:prstGeom prst="rect">
            <a:avLst/>
          </a:prstGeom>
        </p:spPr>
      </p:pic>
      <p:sp>
        <p:nvSpPr>
          <p:cNvPr id="35" name="Rectangle 34"/>
          <p:cNvSpPr/>
          <p:nvPr/>
        </p:nvSpPr>
        <p:spPr>
          <a:xfrm>
            <a:off x="7391401" y="1219201"/>
            <a:ext cx="1677121" cy="461665"/>
          </a:xfrm>
          <a:prstGeom prst="rect">
            <a:avLst/>
          </a:prstGeom>
        </p:spPr>
        <p:txBody>
          <a:bodyPr wrap="square">
            <a:spAutoFit/>
          </a:bodyPr>
          <a:lstStyle/>
          <a:p>
            <a:pPr algn="ctr"/>
            <a:r>
              <a:rPr lang="bn-IN" sz="2400" b="1" dirty="0">
                <a:latin typeface="NikoshBAN" pitchFamily="2" charset="0"/>
                <a:cs typeface="NikoshBAN" pitchFamily="2" charset="0"/>
              </a:rPr>
              <a:t>ঈগল</a:t>
            </a:r>
            <a:endParaRPr lang="en-US" sz="2400" dirty="0"/>
          </a:p>
        </p:txBody>
      </p:sp>
      <p:cxnSp>
        <p:nvCxnSpPr>
          <p:cNvPr id="36" name="Straight Arrow Connector 35"/>
          <p:cNvCxnSpPr>
            <a:stCxn id="30" idx="0"/>
          </p:cNvCxnSpPr>
          <p:nvPr/>
        </p:nvCxnSpPr>
        <p:spPr>
          <a:xfrm rot="5400000" flipH="1" flipV="1">
            <a:off x="9086850" y="2076450"/>
            <a:ext cx="609600" cy="266700"/>
          </a:xfrm>
          <a:prstGeom prst="straightConnector1">
            <a:avLst/>
          </a:prstGeom>
          <a:ln>
            <a:prstDash val="sysDash"/>
            <a:tailEnd type="arrow"/>
          </a:ln>
        </p:spPr>
        <p:style>
          <a:lnRef idx="2">
            <a:schemeClr val="dk1"/>
          </a:lnRef>
          <a:fillRef idx="0">
            <a:schemeClr val="dk1"/>
          </a:fillRef>
          <a:effectRef idx="1">
            <a:schemeClr val="dk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repeatCount="indefinite"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childTnLst>
                                </p:cTn>
                              </p:par>
                              <p:par>
                                <p:cTn id="9" presetID="23" presetClass="entr" presetSubtype="16" fill="hold" nodeType="withEffect">
                                  <p:stCondLst>
                                    <p:cond delay="0"/>
                                  </p:stCondLst>
                                  <p:childTnLst>
                                    <p:set>
                                      <p:cBhvr>
                                        <p:cTn id="10" dur="1" fill="hold">
                                          <p:stCondLst>
                                            <p:cond delay="0"/>
                                          </p:stCondLst>
                                        </p:cTn>
                                        <p:tgtEl>
                                          <p:spTgt spid="16"/>
                                        </p:tgtEl>
                                        <p:attrNameLst>
                                          <p:attrName>style.visibility</p:attrName>
                                        </p:attrNameLst>
                                      </p:cBhvr>
                                      <p:to>
                                        <p:strVal val="visible"/>
                                      </p:to>
                                    </p:set>
                                    <p:anim calcmode="lin" valueType="num">
                                      <p:cBhvr>
                                        <p:cTn id="11" dur="500" fill="hold"/>
                                        <p:tgtEl>
                                          <p:spTgt spid="16"/>
                                        </p:tgtEl>
                                        <p:attrNameLst>
                                          <p:attrName>ppt_w</p:attrName>
                                        </p:attrNameLst>
                                      </p:cBhvr>
                                      <p:tavLst>
                                        <p:tav tm="0">
                                          <p:val>
                                            <p:fltVal val="0"/>
                                          </p:val>
                                        </p:tav>
                                        <p:tav tm="100000">
                                          <p:val>
                                            <p:strVal val="#ppt_w"/>
                                          </p:val>
                                        </p:tav>
                                      </p:tavLst>
                                    </p:anim>
                                    <p:anim calcmode="lin" valueType="num">
                                      <p:cBhvr>
                                        <p:cTn id="12" dur="500" fill="hold"/>
                                        <p:tgtEl>
                                          <p:spTgt spid="16"/>
                                        </p:tgtEl>
                                        <p:attrNameLst>
                                          <p:attrName>ppt_h</p:attrName>
                                        </p:attrNameLst>
                                      </p:cBhvr>
                                      <p:tavLst>
                                        <p:tav tm="0">
                                          <p:val>
                                            <p:fltVal val="0"/>
                                          </p:val>
                                        </p:tav>
                                        <p:tav tm="100000">
                                          <p:val>
                                            <p:strVal val="#ppt_h"/>
                                          </p:val>
                                        </p:tav>
                                      </p:tavLst>
                                    </p:anim>
                                  </p:childTnLst>
                                </p:cTn>
                              </p:par>
                              <p:par>
                                <p:cTn id="13" presetID="23" presetClass="entr" presetSubtype="16" fill="hold" nodeType="withEffect">
                                  <p:stCondLst>
                                    <p:cond delay="0"/>
                                  </p:stCondLst>
                                  <p:childTnLst>
                                    <p:set>
                                      <p:cBhvr>
                                        <p:cTn id="14" dur="1" fill="hold">
                                          <p:stCondLst>
                                            <p:cond delay="0"/>
                                          </p:stCondLst>
                                        </p:cTn>
                                        <p:tgtEl>
                                          <p:spTgt spid="6"/>
                                        </p:tgtEl>
                                        <p:attrNameLst>
                                          <p:attrName>style.visibility</p:attrName>
                                        </p:attrNameLst>
                                      </p:cBhvr>
                                      <p:to>
                                        <p:strVal val="visible"/>
                                      </p:to>
                                    </p:set>
                                    <p:anim calcmode="lin" valueType="num">
                                      <p:cBhvr>
                                        <p:cTn id="15" dur="500" fill="hold"/>
                                        <p:tgtEl>
                                          <p:spTgt spid="6"/>
                                        </p:tgtEl>
                                        <p:attrNameLst>
                                          <p:attrName>ppt_w</p:attrName>
                                        </p:attrNameLst>
                                      </p:cBhvr>
                                      <p:tavLst>
                                        <p:tav tm="0">
                                          <p:val>
                                            <p:fltVal val="0"/>
                                          </p:val>
                                        </p:tav>
                                        <p:tav tm="100000">
                                          <p:val>
                                            <p:strVal val="#ppt_w"/>
                                          </p:val>
                                        </p:tav>
                                      </p:tavLst>
                                    </p:anim>
                                    <p:anim calcmode="lin" valueType="num">
                                      <p:cBhvr>
                                        <p:cTn id="16" dur="500" fill="hold"/>
                                        <p:tgtEl>
                                          <p:spTgt spid="6"/>
                                        </p:tgtEl>
                                        <p:attrNameLst>
                                          <p:attrName>ppt_h</p:attrName>
                                        </p:attrNameLst>
                                      </p:cBhvr>
                                      <p:tavLst>
                                        <p:tav tm="0">
                                          <p:val>
                                            <p:fltVal val="0"/>
                                          </p:val>
                                        </p:tav>
                                        <p:tav tm="100000">
                                          <p:val>
                                            <p:strVal val="#ppt_h"/>
                                          </p:val>
                                        </p:tav>
                                      </p:tavLst>
                                    </p:anim>
                                  </p:childTnLst>
                                </p:cTn>
                              </p:par>
                              <p:par>
                                <p:cTn id="17" presetID="0" presetClass="path" presetSubtype="0" repeatCount="indefinite" accel="50000" decel="50000" fill="hold" nodeType="withEffect">
                                  <p:stCondLst>
                                    <p:cond delay="0"/>
                                  </p:stCondLst>
                                  <p:childTnLst>
                                    <p:animMotion origin="layout" path="M 3.05556E-6 7.48381E-6 L 3.05556E-6 0.17762 " pathEditMode="relative" ptsTypes="AA">
                                      <p:cBhvr>
                                        <p:cTn id="18" dur="2000" fill="hold"/>
                                        <p:tgtEl>
                                          <p:spTgt spid="6"/>
                                        </p:tgtEl>
                                        <p:attrNameLst>
                                          <p:attrName>ppt_x</p:attrName>
                                          <p:attrName>ppt_y</p:attrName>
                                        </p:attrNameLst>
                                      </p:cBhvr>
                                    </p:animMotion>
                                  </p:childTnLst>
                                </p:cTn>
                              </p:par>
                            </p:childTnLst>
                          </p:cTn>
                        </p:par>
                      </p:childTnLst>
                    </p:cTn>
                  </p:par>
                  <p:par>
                    <p:cTn id="19" fill="hold">
                      <p:stCondLst>
                        <p:cond delay="indefinite"/>
                      </p:stCondLst>
                      <p:childTnLst>
                        <p:par>
                          <p:cTn id="20" fill="hold">
                            <p:stCondLst>
                              <p:cond delay="0"/>
                            </p:stCondLst>
                            <p:childTnLst>
                              <p:par>
                                <p:cTn id="21" presetID="2" presetClass="entr" presetSubtype="8" fill="hold" grpId="0" nodeType="clickEffect">
                                  <p:stCondLst>
                                    <p:cond delay="0"/>
                                  </p:stCondLst>
                                  <p:childTnLst>
                                    <p:set>
                                      <p:cBhvr>
                                        <p:cTn id="22" dur="1" fill="hold">
                                          <p:stCondLst>
                                            <p:cond delay="0"/>
                                          </p:stCondLst>
                                        </p:cTn>
                                        <p:tgtEl>
                                          <p:spTgt spid="14"/>
                                        </p:tgtEl>
                                        <p:attrNameLst>
                                          <p:attrName>style.visibility</p:attrName>
                                        </p:attrNameLst>
                                      </p:cBhvr>
                                      <p:to>
                                        <p:strVal val="visible"/>
                                      </p:to>
                                    </p:set>
                                    <p:anim calcmode="lin" valueType="num">
                                      <p:cBhvr additive="base">
                                        <p:cTn id="23" dur="500" fill="hold"/>
                                        <p:tgtEl>
                                          <p:spTgt spid="14"/>
                                        </p:tgtEl>
                                        <p:attrNameLst>
                                          <p:attrName>ppt_x</p:attrName>
                                        </p:attrNameLst>
                                      </p:cBhvr>
                                      <p:tavLst>
                                        <p:tav tm="0">
                                          <p:val>
                                            <p:strVal val="0-#ppt_w/2"/>
                                          </p:val>
                                        </p:tav>
                                        <p:tav tm="100000">
                                          <p:val>
                                            <p:strVal val="#ppt_x"/>
                                          </p:val>
                                        </p:tav>
                                      </p:tavLst>
                                    </p:anim>
                                    <p:anim calcmode="lin" valueType="num">
                                      <p:cBhvr additive="base">
                                        <p:cTn id="24" dur="500" fill="hold"/>
                                        <p:tgtEl>
                                          <p:spTgt spid="14"/>
                                        </p:tgtEl>
                                        <p:attrNameLst>
                                          <p:attrName>ppt_y</p:attrName>
                                        </p:attrNameLst>
                                      </p:cBhvr>
                                      <p:tavLst>
                                        <p:tav tm="0">
                                          <p:val>
                                            <p:strVal val="#ppt_y"/>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9" presetClass="entr" presetSubtype="0" repeatCount="indefinite" fill="hold" nodeType="clickEffect">
                                  <p:stCondLst>
                                    <p:cond delay="0"/>
                                  </p:stCondLst>
                                  <p:childTnLst>
                                    <p:set>
                                      <p:cBhvr>
                                        <p:cTn id="28" dur="1" fill="hold">
                                          <p:stCondLst>
                                            <p:cond delay="0"/>
                                          </p:stCondLst>
                                        </p:cTn>
                                        <p:tgtEl>
                                          <p:spTgt spid="27"/>
                                        </p:tgtEl>
                                        <p:attrNameLst>
                                          <p:attrName>style.visibility</p:attrName>
                                        </p:attrNameLst>
                                      </p:cBhvr>
                                      <p:to>
                                        <p:strVal val="visible"/>
                                      </p:to>
                                    </p:set>
                                    <p:anim calcmode="lin" valueType="num">
                                      <p:cBhvr>
                                        <p:cTn id="29" dur="1000" fill="hold"/>
                                        <p:tgtEl>
                                          <p:spTgt spid="27"/>
                                        </p:tgtEl>
                                        <p:attrNameLst>
                                          <p:attrName>ppt_x</p:attrName>
                                        </p:attrNameLst>
                                      </p:cBhvr>
                                      <p:tavLst>
                                        <p:tav tm="0">
                                          <p:val>
                                            <p:strVal val="#ppt_x-.2"/>
                                          </p:val>
                                        </p:tav>
                                        <p:tav tm="100000">
                                          <p:val>
                                            <p:strVal val="#ppt_x"/>
                                          </p:val>
                                        </p:tav>
                                      </p:tavLst>
                                    </p:anim>
                                    <p:anim calcmode="lin" valueType="num">
                                      <p:cBhvr>
                                        <p:cTn id="30" dur="1000" fill="hold"/>
                                        <p:tgtEl>
                                          <p:spTgt spid="27"/>
                                        </p:tgtEl>
                                        <p:attrNameLst>
                                          <p:attrName>ppt_y</p:attrName>
                                        </p:attrNameLst>
                                      </p:cBhvr>
                                      <p:tavLst>
                                        <p:tav tm="0">
                                          <p:val>
                                            <p:strVal val="#ppt_y"/>
                                          </p:val>
                                        </p:tav>
                                        <p:tav tm="100000">
                                          <p:val>
                                            <p:strVal val="#ppt_y"/>
                                          </p:val>
                                        </p:tav>
                                      </p:tavLst>
                                    </p:anim>
                                    <p:animEffect transition="in" filter="wipe(right)" prLst="gradientSize: 0.1">
                                      <p:cBhvr>
                                        <p:cTn id="31" dur="1000"/>
                                        <p:tgtEl>
                                          <p:spTgt spid="27"/>
                                        </p:tgtEl>
                                      </p:cBhvr>
                                    </p:animEffect>
                                  </p:childTnLst>
                                </p:cTn>
                              </p:par>
                            </p:childTnLst>
                          </p:cTn>
                        </p:par>
                      </p:childTnLst>
                    </p:cTn>
                  </p:par>
                  <p:par>
                    <p:cTn id="32" fill="hold">
                      <p:stCondLst>
                        <p:cond delay="indefinite"/>
                      </p:stCondLst>
                      <p:childTnLst>
                        <p:par>
                          <p:cTn id="33" fill="hold">
                            <p:stCondLst>
                              <p:cond delay="0"/>
                            </p:stCondLst>
                            <p:childTnLst>
                              <p:par>
                                <p:cTn id="34" presetID="29" presetClass="entr" presetSubtype="0" repeatCount="indefinite" fill="hold" nodeType="clickEffect">
                                  <p:stCondLst>
                                    <p:cond delay="0"/>
                                  </p:stCondLst>
                                  <p:childTnLst>
                                    <p:set>
                                      <p:cBhvr>
                                        <p:cTn id="35" dur="1" fill="hold">
                                          <p:stCondLst>
                                            <p:cond delay="0"/>
                                          </p:stCondLst>
                                        </p:cTn>
                                        <p:tgtEl>
                                          <p:spTgt spid="29"/>
                                        </p:tgtEl>
                                        <p:attrNameLst>
                                          <p:attrName>style.visibility</p:attrName>
                                        </p:attrNameLst>
                                      </p:cBhvr>
                                      <p:to>
                                        <p:strVal val="visible"/>
                                      </p:to>
                                    </p:set>
                                    <p:anim calcmode="lin" valueType="num">
                                      <p:cBhvr>
                                        <p:cTn id="36" dur="1000" fill="hold"/>
                                        <p:tgtEl>
                                          <p:spTgt spid="29"/>
                                        </p:tgtEl>
                                        <p:attrNameLst>
                                          <p:attrName>ppt_x</p:attrName>
                                        </p:attrNameLst>
                                      </p:cBhvr>
                                      <p:tavLst>
                                        <p:tav tm="0">
                                          <p:val>
                                            <p:strVal val="#ppt_x-.2"/>
                                          </p:val>
                                        </p:tav>
                                        <p:tav tm="100000">
                                          <p:val>
                                            <p:strVal val="#ppt_x"/>
                                          </p:val>
                                        </p:tav>
                                      </p:tavLst>
                                    </p:anim>
                                    <p:anim calcmode="lin" valueType="num">
                                      <p:cBhvr>
                                        <p:cTn id="37" dur="1000" fill="hold"/>
                                        <p:tgtEl>
                                          <p:spTgt spid="29"/>
                                        </p:tgtEl>
                                        <p:attrNameLst>
                                          <p:attrName>ppt_y</p:attrName>
                                        </p:attrNameLst>
                                      </p:cBhvr>
                                      <p:tavLst>
                                        <p:tav tm="0">
                                          <p:val>
                                            <p:strVal val="#ppt_y"/>
                                          </p:val>
                                        </p:tav>
                                        <p:tav tm="100000">
                                          <p:val>
                                            <p:strVal val="#ppt_y"/>
                                          </p:val>
                                        </p:tav>
                                      </p:tavLst>
                                    </p:anim>
                                    <p:animEffect transition="in" filter="wipe(right)" prLst="gradientSize: 0.1">
                                      <p:cBhvr>
                                        <p:cTn id="38" dur="1000"/>
                                        <p:tgtEl>
                                          <p:spTgt spid="29"/>
                                        </p:tgtEl>
                                      </p:cBhvr>
                                    </p:animEffect>
                                  </p:childTnLst>
                                </p:cTn>
                              </p:par>
                            </p:childTnLst>
                          </p:cTn>
                        </p:par>
                      </p:childTnLst>
                    </p:cTn>
                  </p:par>
                  <p:par>
                    <p:cTn id="39" fill="hold">
                      <p:stCondLst>
                        <p:cond delay="indefinite"/>
                      </p:stCondLst>
                      <p:childTnLst>
                        <p:par>
                          <p:cTn id="40" fill="hold">
                            <p:stCondLst>
                              <p:cond delay="0"/>
                            </p:stCondLst>
                            <p:childTnLst>
                              <p:par>
                                <p:cTn id="41" presetID="29" presetClass="entr" presetSubtype="0" repeatCount="indefinite" fill="hold" nodeType="clickEffect">
                                  <p:stCondLst>
                                    <p:cond delay="0"/>
                                  </p:stCondLst>
                                  <p:childTnLst>
                                    <p:set>
                                      <p:cBhvr>
                                        <p:cTn id="42" dur="1" fill="hold">
                                          <p:stCondLst>
                                            <p:cond delay="0"/>
                                          </p:stCondLst>
                                        </p:cTn>
                                        <p:tgtEl>
                                          <p:spTgt spid="33"/>
                                        </p:tgtEl>
                                        <p:attrNameLst>
                                          <p:attrName>style.visibility</p:attrName>
                                        </p:attrNameLst>
                                      </p:cBhvr>
                                      <p:to>
                                        <p:strVal val="visible"/>
                                      </p:to>
                                    </p:set>
                                    <p:anim calcmode="lin" valueType="num">
                                      <p:cBhvr>
                                        <p:cTn id="43" dur="1000" fill="hold"/>
                                        <p:tgtEl>
                                          <p:spTgt spid="33"/>
                                        </p:tgtEl>
                                        <p:attrNameLst>
                                          <p:attrName>ppt_x</p:attrName>
                                        </p:attrNameLst>
                                      </p:cBhvr>
                                      <p:tavLst>
                                        <p:tav tm="0">
                                          <p:val>
                                            <p:strVal val="#ppt_x-.2"/>
                                          </p:val>
                                        </p:tav>
                                        <p:tav tm="100000">
                                          <p:val>
                                            <p:strVal val="#ppt_x"/>
                                          </p:val>
                                        </p:tav>
                                      </p:tavLst>
                                    </p:anim>
                                    <p:anim calcmode="lin" valueType="num">
                                      <p:cBhvr>
                                        <p:cTn id="44" dur="1000" fill="hold"/>
                                        <p:tgtEl>
                                          <p:spTgt spid="33"/>
                                        </p:tgtEl>
                                        <p:attrNameLst>
                                          <p:attrName>ppt_y</p:attrName>
                                        </p:attrNameLst>
                                      </p:cBhvr>
                                      <p:tavLst>
                                        <p:tav tm="0">
                                          <p:val>
                                            <p:strVal val="#ppt_y"/>
                                          </p:val>
                                        </p:tav>
                                        <p:tav tm="100000">
                                          <p:val>
                                            <p:strVal val="#ppt_y"/>
                                          </p:val>
                                        </p:tav>
                                      </p:tavLst>
                                    </p:anim>
                                    <p:animEffect transition="in" filter="wipe(right)" prLst="gradientSize: 0.1">
                                      <p:cBhvr>
                                        <p:cTn id="45" dur="1000"/>
                                        <p:tgtEl>
                                          <p:spTgt spid="33"/>
                                        </p:tgtEl>
                                      </p:cBhvr>
                                    </p:animEffect>
                                  </p:childTnLst>
                                </p:cTn>
                              </p:par>
                            </p:childTnLst>
                          </p:cTn>
                        </p:par>
                      </p:childTnLst>
                    </p:cTn>
                  </p:par>
                  <p:par>
                    <p:cTn id="46" fill="hold">
                      <p:stCondLst>
                        <p:cond delay="indefinite"/>
                      </p:stCondLst>
                      <p:childTnLst>
                        <p:par>
                          <p:cTn id="47" fill="hold">
                            <p:stCondLst>
                              <p:cond delay="0"/>
                            </p:stCondLst>
                            <p:childTnLst>
                              <p:par>
                                <p:cTn id="48" presetID="0" presetClass="path" presetSubtype="0" repeatCount="indefinite" accel="50000" decel="50000" fill="hold" nodeType="clickEffect">
                                  <p:stCondLst>
                                    <p:cond delay="0"/>
                                  </p:stCondLst>
                                  <p:endCondLst>
                                    <p:cond evt="onNext" delay="0">
                                      <p:tgtEl>
                                        <p:sldTgt/>
                                      </p:tgtEl>
                                    </p:cond>
                                  </p:endCondLst>
                                  <p:childTnLst>
                                    <p:animMotion origin="layout" path="M -0.01042 0.03331 L 0.01458 -0.0555 " pathEditMode="relative" ptsTypes="AA">
                                      <p:cBhvr>
                                        <p:cTn id="49" dur="2000" fill="hold"/>
                                        <p:tgtEl>
                                          <p:spTgt spid="36"/>
                                        </p:tgtEl>
                                        <p:attrNameLst>
                                          <p:attrName>ppt_x</p:attrName>
                                          <p:attrName>ppt_y</p:attrName>
                                        </p:attrNameLst>
                                      </p:cBhvr>
                                    </p:animMotion>
                                  </p:childTnLst>
                                </p:cTn>
                              </p:par>
                            </p:childTnLst>
                          </p:cTn>
                        </p:par>
                      </p:childTnLst>
                    </p:cTn>
                  </p:par>
                  <p:par>
                    <p:cTn id="50" fill="hold">
                      <p:stCondLst>
                        <p:cond delay="indefinite"/>
                      </p:stCondLst>
                      <p:childTnLst>
                        <p:par>
                          <p:cTn id="51" fill="hold">
                            <p:stCondLst>
                              <p:cond delay="0"/>
                            </p:stCondLst>
                            <p:childTnLst>
                              <p:par>
                                <p:cTn id="52" presetID="23" presetClass="entr" presetSubtype="16" fill="hold" grpId="0" nodeType="clickEffect">
                                  <p:stCondLst>
                                    <p:cond delay="0"/>
                                  </p:stCondLst>
                                  <p:childTnLst>
                                    <p:set>
                                      <p:cBhvr>
                                        <p:cTn id="53" dur="1" fill="hold">
                                          <p:stCondLst>
                                            <p:cond delay="0"/>
                                          </p:stCondLst>
                                        </p:cTn>
                                        <p:tgtEl>
                                          <p:spTgt spid="24"/>
                                        </p:tgtEl>
                                        <p:attrNameLst>
                                          <p:attrName>style.visibility</p:attrName>
                                        </p:attrNameLst>
                                      </p:cBhvr>
                                      <p:to>
                                        <p:strVal val="visible"/>
                                      </p:to>
                                    </p:set>
                                    <p:anim calcmode="lin" valueType="num">
                                      <p:cBhvr>
                                        <p:cTn id="54" dur="500" fill="hold"/>
                                        <p:tgtEl>
                                          <p:spTgt spid="24"/>
                                        </p:tgtEl>
                                        <p:attrNameLst>
                                          <p:attrName>ppt_w</p:attrName>
                                        </p:attrNameLst>
                                      </p:cBhvr>
                                      <p:tavLst>
                                        <p:tav tm="0">
                                          <p:val>
                                            <p:fltVal val="0"/>
                                          </p:val>
                                        </p:tav>
                                        <p:tav tm="100000">
                                          <p:val>
                                            <p:strVal val="#ppt_w"/>
                                          </p:val>
                                        </p:tav>
                                      </p:tavLst>
                                    </p:anim>
                                    <p:anim calcmode="lin" valueType="num">
                                      <p:cBhvr>
                                        <p:cTn id="55" dur="500" fill="hold"/>
                                        <p:tgtEl>
                                          <p:spTgt spid="24"/>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4" grpId="0"/>
      <p:bldP spid="24"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n 2"/>
          <p:cNvSpPr/>
          <p:nvPr/>
        </p:nvSpPr>
        <p:spPr>
          <a:xfrm>
            <a:off x="321498" y="1893931"/>
            <a:ext cx="1685365" cy="1254165"/>
          </a:xfrm>
          <a:prstGeom prst="sun">
            <a:avLst/>
          </a:prstGeom>
          <a:blipFill>
            <a:blip r:embed="rId2" cstate="prin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5" name="Straight Arrow Connector 4"/>
          <p:cNvCxnSpPr>
            <a:cxnSpLocks/>
            <a:endCxn id="12" idx="0"/>
          </p:cNvCxnSpPr>
          <p:nvPr/>
        </p:nvCxnSpPr>
        <p:spPr>
          <a:xfrm>
            <a:off x="1021855" y="3200072"/>
            <a:ext cx="745639" cy="1360298"/>
          </a:xfrm>
          <a:prstGeom prst="straightConnector1">
            <a:avLst/>
          </a:prstGeom>
          <a:ln>
            <a:prstDash val="dash"/>
            <a:tailEnd type="arrow"/>
          </a:ln>
        </p:spPr>
        <p:style>
          <a:lnRef idx="3">
            <a:schemeClr val="dk1"/>
          </a:lnRef>
          <a:fillRef idx="0">
            <a:schemeClr val="dk1"/>
          </a:fillRef>
          <a:effectRef idx="2">
            <a:schemeClr val="dk1"/>
          </a:effectRef>
          <a:fontRef idx="minor">
            <a:schemeClr val="tx1"/>
          </a:fontRef>
        </p:style>
      </p:cxnSp>
      <p:sp>
        <p:nvSpPr>
          <p:cNvPr id="8" name="TextBox 7"/>
          <p:cNvSpPr txBox="1"/>
          <p:nvPr/>
        </p:nvSpPr>
        <p:spPr>
          <a:xfrm>
            <a:off x="1752600" y="890526"/>
            <a:ext cx="4648200" cy="769441"/>
          </a:xfrm>
          <a:prstGeom prst="rect">
            <a:avLst/>
          </a:prstGeom>
          <a:noFill/>
        </p:spPr>
        <p:txBody>
          <a:bodyPr wrap="square" rtlCol="0">
            <a:spAutoFit/>
            <a:scene3d>
              <a:camera prst="orthographicFront"/>
              <a:lightRig rig="soft" dir="tl">
                <a:rot lat="0" lon="0" rev="0"/>
              </a:lightRig>
            </a:scene3d>
            <a:sp3d contourW="25400" prstMaterial="matte">
              <a:bevelT w="25400" h="55880" prst="artDeco"/>
              <a:contourClr>
                <a:schemeClr val="accent2">
                  <a:tint val="20000"/>
                </a:schemeClr>
              </a:contourClr>
            </a:sp3d>
          </a:bodyPr>
          <a:lstStyle/>
          <a:p>
            <a:pPr algn="ctr"/>
            <a:r>
              <a:rPr lang="bn-IN" sz="44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NikoshBAN" pitchFamily="2" charset="0"/>
                <a:cs typeface="NikoshBAN" pitchFamily="2" charset="0"/>
              </a:rPr>
              <a:t>দলীয় কাজঃ</a:t>
            </a:r>
            <a:endParaRPr lang="en-US" sz="4400" b="1" spc="50" dirty="0">
              <a:ln w="11430"/>
              <a:gradFill>
                <a:gsLst>
                  <a:gs pos="25000">
                    <a:schemeClr val="accent2">
                      <a:satMod val="155000"/>
                    </a:schemeClr>
                  </a:gs>
                  <a:gs pos="100000">
                    <a:schemeClr val="accent2">
                      <a:shade val="45000"/>
                      <a:satMod val="165000"/>
                    </a:schemeClr>
                  </a:gs>
                </a:gsLst>
                <a:lin ang="5400000"/>
              </a:gradFill>
              <a:effectLst>
                <a:outerShdw blurRad="76200" dist="50800" dir="5400000" algn="tl" rotWithShape="0">
                  <a:srgbClr val="000000">
                    <a:alpha val="65000"/>
                  </a:srgbClr>
                </a:outerShdw>
              </a:effectLst>
              <a:latin typeface="NikoshBAN" pitchFamily="2" charset="0"/>
              <a:cs typeface="NikoshBAN" pitchFamily="2" charset="0"/>
            </a:endParaRPr>
          </a:p>
        </p:txBody>
      </p:sp>
      <p:sp>
        <p:nvSpPr>
          <p:cNvPr id="9" name="TextBox 8"/>
          <p:cNvSpPr txBox="1"/>
          <p:nvPr/>
        </p:nvSpPr>
        <p:spPr>
          <a:xfrm>
            <a:off x="1905000" y="4724400"/>
            <a:ext cx="8763000" cy="369332"/>
          </a:xfrm>
          <a:prstGeom prst="rect">
            <a:avLst/>
          </a:prstGeom>
          <a:noFill/>
        </p:spPr>
        <p:txBody>
          <a:bodyPr wrap="square" rtlCol="0">
            <a:spAutoFit/>
          </a:bodyPr>
          <a:lstStyle/>
          <a:p>
            <a:endParaRPr lang="en-US" dirty="0">
              <a:solidFill>
                <a:srgbClr val="002060"/>
              </a:solidFill>
              <a:latin typeface="NikoshBAN" pitchFamily="2" charset="0"/>
              <a:cs typeface="NikoshBAN" pitchFamily="2" charset="0"/>
            </a:endParaRPr>
          </a:p>
        </p:txBody>
      </p:sp>
      <p:sp>
        <p:nvSpPr>
          <p:cNvPr id="11" name="TextBox 10"/>
          <p:cNvSpPr txBox="1"/>
          <p:nvPr/>
        </p:nvSpPr>
        <p:spPr>
          <a:xfrm>
            <a:off x="4403035" y="1823997"/>
            <a:ext cx="1997765" cy="584775"/>
          </a:xfrm>
          <a:prstGeom prst="rect">
            <a:avLst/>
          </a:prstGeom>
          <a:solidFill>
            <a:srgbClr val="0070C0"/>
          </a:solidFill>
          <a:ln>
            <a:solidFill>
              <a:srgbClr val="FF0000"/>
            </a:solidFill>
          </a:ln>
        </p:spPr>
        <p:txBody>
          <a:bodyPr wrap="square" rtlCol="0">
            <a:spAutoFit/>
          </a:bodyPr>
          <a:lstStyle/>
          <a:p>
            <a:pPr algn="ctr"/>
            <a:r>
              <a:rPr lang="bn-IN" sz="32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NikoshBAN" pitchFamily="2" charset="0"/>
                <a:cs typeface="NikoshBAN" pitchFamily="2" charset="0"/>
              </a:rPr>
              <a:t>৫ মিনিট </a:t>
            </a:r>
            <a:endParaRPr lang="en-US" sz="32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NikoshBAN" pitchFamily="2" charset="0"/>
              <a:cs typeface="NikoshBAN" pitchFamily="2" charset="0"/>
            </a:endParaRPr>
          </a:p>
        </p:txBody>
      </p:sp>
      <p:sp>
        <p:nvSpPr>
          <p:cNvPr id="4" name="Thought Bubble: Cloud 3">
            <a:extLst>
              <a:ext uri="{FF2B5EF4-FFF2-40B4-BE49-F238E27FC236}">
                <a16:creationId xmlns:a16="http://schemas.microsoft.com/office/drawing/2014/main" id="{3177186A-1DF7-4BAA-8B15-9049AD010927}"/>
              </a:ext>
            </a:extLst>
          </p:cNvPr>
          <p:cNvSpPr/>
          <p:nvPr/>
        </p:nvSpPr>
        <p:spPr>
          <a:xfrm rot="3351093">
            <a:off x="6908347" y="848845"/>
            <a:ext cx="3140765" cy="4102077"/>
          </a:xfrm>
          <a:prstGeom prst="cloudCallou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extBox 5">
            <a:extLst>
              <a:ext uri="{FF2B5EF4-FFF2-40B4-BE49-F238E27FC236}">
                <a16:creationId xmlns:a16="http://schemas.microsoft.com/office/drawing/2014/main" id="{4EDF1C50-40A9-44C3-BE21-985A8939F73A}"/>
              </a:ext>
            </a:extLst>
          </p:cNvPr>
          <p:cNvSpPr txBox="1"/>
          <p:nvPr/>
        </p:nvSpPr>
        <p:spPr>
          <a:xfrm>
            <a:off x="7823441" y="2220696"/>
            <a:ext cx="2226365" cy="1323439"/>
          </a:xfrm>
          <a:prstGeom prst="rect">
            <a:avLst/>
          </a:prstGeom>
          <a:noFill/>
        </p:spPr>
        <p:txBody>
          <a:bodyPr wrap="square" rtlCol="0">
            <a:spAutoFit/>
          </a:bodyPr>
          <a:lstStyle/>
          <a:p>
            <a:r>
              <a:rPr lang="bn-BD" sz="2000" b="1" dirty="0">
                <a:solidFill>
                  <a:srgbClr val="FF0000"/>
                </a:solidFill>
                <a:latin typeface="NikoshBAN" panose="02000000000000000000" pitchFamily="2" charset="0"/>
                <a:cs typeface="NikoshBAN" panose="02000000000000000000" pitchFamily="2" charset="0"/>
              </a:rPr>
              <a:t>ঈগল, সাপ, পাখি ও ঘাসফড়িং নামে ৪টি দলে ভাগ করে শক্তি প্রবাহ অভিনয় করবে</a:t>
            </a:r>
            <a:endParaRPr lang="en-US" sz="2000" b="1" dirty="0">
              <a:solidFill>
                <a:srgbClr val="FF0000"/>
              </a:solidFill>
              <a:latin typeface="NikoshBAN" panose="02000000000000000000" pitchFamily="2" charset="0"/>
              <a:cs typeface="NikoshBAN" panose="02000000000000000000" pitchFamily="2" charset="0"/>
            </a:endParaRPr>
          </a:p>
        </p:txBody>
      </p:sp>
      <p:pic>
        <p:nvPicPr>
          <p:cNvPr id="12" name="Picture 11" descr="tertiary-consumers.jpg">
            <a:extLst>
              <a:ext uri="{FF2B5EF4-FFF2-40B4-BE49-F238E27FC236}">
                <a16:creationId xmlns:a16="http://schemas.microsoft.com/office/drawing/2014/main" id="{99823683-D369-4595-AA35-21DC277925ED}"/>
              </a:ext>
            </a:extLst>
          </p:cNvPr>
          <p:cNvPicPr>
            <a:picLocks noChangeAspect="1"/>
          </p:cNvPicPr>
          <p:nvPr/>
        </p:nvPicPr>
        <p:blipFill>
          <a:blip r:embed="rId3" cstate="print"/>
          <a:srcRect r="80734" b="24054"/>
          <a:stretch>
            <a:fillRect/>
          </a:stretch>
        </p:blipFill>
        <p:spPr>
          <a:xfrm>
            <a:off x="967379" y="4560370"/>
            <a:ext cx="1600230" cy="1066723"/>
          </a:xfrm>
          <a:prstGeom prst="rect">
            <a:avLst/>
          </a:prstGeom>
          <a:ln>
            <a:noFill/>
          </a:ln>
          <a:effectLst>
            <a:outerShdw blurRad="292100" dist="139700" dir="2700000" algn="tl" rotWithShape="0">
              <a:srgbClr val="333333">
                <a:alpha val="65000"/>
              </a:srgbClr>
            </a:outerShdw>
          </a:effectLst>
        </p:spPr>
      </p:pic>
      <p:pic>
        <p:nvPicPr>
          <p:cNvPr id="13" name="Picture 12" descr="tertiary-consumers.jpg">
            <a:extLst>
              <a:ext uri="{FF2B5EF4-FFF2-40B4-BE49-F238E27FC236}">
                <a16:creationId xmlns:a16="http://schemas.microsoft.com/office/drawing/2014/main" id="{3101D138-5942-4436-81D3-A0BCAE65BC5C}"/>
              </a:ext>
            </a:extLst>
          </p:cNvPr>
          <p:cNvPicPr>
            <a:picLocks noChangeAspect="1"/>
          </p:cNvPicPr>
          <p:nvPr/>
        </p:nvPicPr>
        <p:blipFill>
          <a:blip r:embed="rId3" cstate="print"/>
          <a:srcRect l="24771" r="55963" b="22162"/>
          <a:stretch>
            <a:fillRect/>
          </a:stretch>
        </p:blipFill>
        <p:spPr>
          <a:xfrm>
            <a:off x="4036277" y="4535979"/>
            <a:ext cx="1600230" cy="1066723"/>
          </a:xfrm>
          <a:prstGeom prst="rect">
            <a:avLst/>
          </a:prstGeom>
          <a:ln>
            <a:noFill/>
          </a:ln>
          <a:effectLst>
            <a:outerShdw blurRad="292100" dist="139700" dir="2700000" algn="tl" rotWithShape="0">
              <a:srgbClr val="333333">
                <a:alpha val="65000"/>
              </a:srgbClr>
            </a:outerShdw>
          </a:effectLst>
        </p:spPr>
      </p:pic>
      <p:grpSp>
        <p:nvGrpSpPr>
          <p:cNvPr id="14" name="Group 13">
            <a:extLst>
              <a:ext uri="{FF2B5EF4-FFF2-40B4-BE49-F238E27FC236}">
                <a16:creationId xmlns:a16="http://schemas.microsoft.com/office/drawing/2014/main" id="{F86AC04F-9BDE-4D49-9B35-188CC79EFE2E}"/>
              </a:ext>
            </a:extLst>
          </p:cNvPr>
          <p:cNvGrpSpPr/>
          <p:nvPr/>
        </p:nvGrpSpPr>
        <p:grpSpPr>
          <a:xfrm>
            <a:off x="6599257" y="4468419"/>
            <a:ext cx="1258957" cy="1066722"/>
            <a:chOff x="5791200" y="1524000"/>
            <a:chExt cx="3048000" cy="2286000"/>
          </a:xfrm>
        </p:grpSpPr>
        <p:pic>
          <p:nvPicPr>
            <p:cNvPr id="15" name="Picture 14" descr="tertiary-consumers.jpg">
              <a:extLst>
                <a:ext uri="{FF2B5EF4-FFF2-40B4-BE49-F238E27FC236}">
                  <a16:creationId xmlns:a16="http://schemas.microsoft.com/office/drawing/2014/main" id="{08DA6CD1-7EA2-410D-B3DA-6BECCAD6BF4E}"/>
                </a:ext>
              </a:extLst>
            </p:cNvPr>
            <p:cNvPicPr>
              <a:picLocks noChangeAspect="1"/>
            </p:cNvPicPr>
            <p:nvPr/>
          </p:nvPicPr>
          <p:blipFill>
            <a:blip r:embed="rId3" cstate="print"/>
            <a:srcRect l="76147" r="1835" b="26486"/>
            <a:stretch>
              <a:fillRect/>
            </a:stretch>
          </p:blipFill>
          <p:spPr>
            <a:xfrm>
              <a:off x="5791200" y="1524000"/>
              <a:ext cx="3048000" cy="2286000"/>
            </a:xfrm>
            <a:prstGeom prst="rect">
              <a:avLst/>
            </a:prstGeom>
          </p:spPr>
        </p:pic>
        <p:sp>
          <p:nvSpPr>
            <p:cNvPr id="16" name="Rectangle 15">
              <a:extLst>
                <a:ext uri="{FF2B5EF4-FFF2-40B4-BE49-F238E27FC236}">
                  <a16:creationId xmlns:a16="http://schemas.microsoft.com/office/drawing/2014/main" id="{72D73FDA-6B82-452A-8486-D7AF1EB8C478}"/>
                </a:ext>
              </a:extLst>
            </p:cNvPr>
            <p:cNvSpPr/>
            <p:nvPr/>
          </p:nvSpPr>
          <p:spPr>
            <a:xfrm>
              <a:off x="5791200" y="3200400"/>
              <a:ext cx="2133600" cy="5334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bn-IN" sz="2800" b="1" dirty="0">
                  <a:solidFill>
                    <a:schemeClr val="tx1"/>
                  </a:solidFill>
                  <a:latin typeface="NikoshBAN" pitchFamily="2" charset="0"/>
                  <a:cs typeface="NikoshBAN" pitchFamily="2" charset="0"/>
                </a:rPr>
                <a:t>সাপ </a:t>
              </a:r>
              <a:endParaRPr lang="en-US" sz="2800" dirty="0"/>
            </a:p>
          </p:txBody>
        </p:sp>
      </p:grpSp>
      <p:pic>
        <p:nvPicPr>
          <p:cNvPr id="17" name="Picture 16" descr="scaletowidth.jpg">
            <a:extLst>
              <a:ext uri="{FF2B5EF4-FFF2-40B4-BE49-F238E27FC236}">
                <a16:creationId xmlns:a16="http://schemas.microsoft.com/office/drawing/2014/main" id="{A1C5B794-3C57-4AF1-B323-2B8E61671807}"/>
              </a:ext>
            </a:extLst>
          </p:cNvPr>
          <p:cNvPicPr>
            <a:picLocks noChangeAspect="1"/>
          </p:cNvPicPr>
          <p:nvPr/>
        </p:nvPicPr>
        <p:blipFill>
          <a:blip r:embed="rId4" cstate="print"/>
          <a:srcRect l="70160" t="11000" r="80" b="39500"/>
          <a:stretch>
            <a:fillRect/>
          </a:stretch>
        </p:blipFill>
        <p:spPr>
          <a:xfrm>
            <a:off x="9047300" y="4693260"/>
            <a:ext cx="1219200" cy="858078"/>
          </a:xfrm>
          <a:prstGeom prst="rect">
            <a:avLst/>
          </a:prstGeom>
        </p:spPr>
      </p:pic>
      <p:cxnSp>
        <p:nvCxnSpPr>
          <p:cNvPr id="19" name="Straight Arrow Connector 18">
            <a:extLst>
              <a:ext uri="{FF2B5EF4-FFF2-40B4-BE49-F238E27FC236}">
                <a16:creationId xmlns:a16="http://schemas.microsoft.com/office/drawing/2014/main" id="{58ED135D-3872-4969-BFA1-579858AA6D13}"/>
              </a:ext>
            </a:extLst>
          </p:cNvPr>
          <p:cNvCxnSpPr/>
          <p:nvPr/>
        </p:nvCxnSpPr>
        <p:spPr>
          <a:xfrm>
            <a:off x="2766095" y="5069340"/>
            <a:ext cx="990600" cy="1588"/>
          </a:xfrm>
          <a:prstGeom prst="straightConnector1">
            <a:avLst/>
          </a:prstGeom>
          <a:ln>
            <a:prstDash val="sysDash"/>
            <a:tailEnd type="arrow"/>
          </a:ln>
        </p:spPr>
        <p:style>
          <a:lnRef idx="2">
            <a:schemeClr val="dk1"/>
          </a:lnRef>
          <a:fillRef idx="0">
            <a:schemeClr val="dk1"/>
          </a:fillRef>
          <a:effectRef idx="1">
            <a:schemeClr val="dk1"/>
          </a:effectRef>
          <a:fontRef idx="minor">
            <a:schemeClr val="tx1"/>
          </a:fontRef>
        </p:style>
      </p:cxnSp>
      <p:cxnSp>
        <p:nvCxnSpPr>
          <p:cNvPr id="20" name="Straight Arrow Connector 19">
            <a:extLst>
              <a:ext uri="{FF2B5EF4-FFF2-40B4-BE49-F238E27FC236}">
                <a16:creationId xmlns:a16="http://schemas.microsoft.com/office/drawing/2014/main" id="{2556E5AC-B78E-4734-8910-C4A7BD24FB3C}"/>
              </a:ext>
            </a:extLst>
          </p:cNvPr>
          <p:cNvCxnSpPr/>
          <p:nvPr/>
        </p:nvCxnSpPr>
        <p:spPr>
          <a:xfrm>
            <a:off x="5791200" y="5122299"/>
            <a:ext cx="990600" cy="1588"/>
          </a:xfrm>
          <a:prstGeom prst="straightConnector1">
            <a:avLst/>
          </a:prstGeom>
          <a:ln>
            <a:prstDash val="sysDash"/>
            <a:tailEnd type="arrow"/>
          </a:ln>
        </p:spPr>
        <p:style>
          <a:lnRef idx="2">
            <a:schemeClr val="dk1"/>
          </a:lnRef>
          <a:fillRef idx="0">
            <a:schemeClr val="dk1"/>
          </a:fillRef>
          <a:effectRef idx="1">
            <a:schemeClr val="dk1"/>
          </a:effectRef>
          <a:fontRef idx="minor">
            <a:schemeClr val="tx1"/>
          </a:fontRef>
        </p:style>
      </p:cxnSp>
      <p:cxnSp>
        <p:nvCxnSpPr>
          <p:cNvPr id="21" name="Straight Arrow Connector 20">
            <a:extLst>
              <a:ext uri="{FF2B5EF4-FFF2-40B4-BE49-F238E27FC236}">
                <a16:creationId xmlns:a16="http://schemas.microsoft.com/office/drawing/2014/main" id="{A78F3C06-B663-4F89-8F37-F18F63E612A9}"/>
              </a:ext>
            </a:extLst>
          </p:cNvPr>
          <p:cNvCxnSpPr/>
          <p:nvPr/>
        </p:nvCxnSpPr>
        <p:spPr>
          <a:xfrm>
            <a:off x="7840628" y="5169825"/>
            <a:ext cx="990600" cy="1588"/>
          </a:xfrm>
          <a:prstGeom prst="straightConnector1">
            <a:avLst/>
          </a:prstGeom>
          <a:ln>
            <a:prstDash val="sysDash"/>
            <a:tailEnd type="arrow"/>
          </a:ln>
        </p:spPr>
        <p:style>
          <a:lnRef idx="2">
            <a:schemeClr val="dk1"/>
          </a:lnRef>
          <a:fillRef idx="0">
            <a:schemeClr val="dk1"/>
          </a:fillRef>
          <a:effectRef idx="1">
            <a:schemeClr val="dk1"/>
          </a:effectRef>
          <a:fontRef idx="minor">
            <a:schemeClr val="tx1"/>
          </a:fontRef>
        </p:style>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childTnLst>
                                </p:cTn>
                              </p:par>
                              <p:par>
                                <p:cTn id="9" presetID="23" presetClass="entr" presetSubtype="16" fill="hold" nodeType="with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p:cTn id="11" dur="500" fill="hold"/>
                                        <p:tgtEl>
                                          <p:spTgt spid="5"/>
                                        </p:tgtEl>
                                        <p:attrNameLst>
                                          <p:attrName>ppt_w</p:attrName>
                                        </p:attrNameLst>
                                      </p:cBhvr>
                                      <p:tavLst>
                                        <p:tav tm="0">
                                          <p:val>
                                            <p:fltVal val="0"/>
                                          </p:val>
                                        </p:tav>
                                        <p:tav tm="100000">
                                          <p:val>
                                            <p:strVal val="#ppt_w"/>
                                          </p:val>
                                        </p:tav>
                                      </p:tavLst>
                                    </p:anim>
                                    <p:anim calcmode="lin" valueType="num">
                                      <p:cBhvr>
                                        <p:cTn id="12" dur="500" fill="hold"/>
                                        <p:tgtEl>
                                          <p:spTgt spid="5"/>
                                        </p:tgtEl>
                                        <p:attrNameLst>
                                          <p:attrName>ppt_h</p:attrName>
                                        </p:attrNameLst>
                                      </p:cBhvr>
                                      <p:tavLst>
                                        <p:tav tm="0">
                                          <p:val>
                                            <p:fltVal val="0"/>
                                          </p:val>
                                        </p:tav>
                                        <p:tav tm="100000">
                                          <p:val>
                                            <p:strVal val="#ppt_h"/>
                                          </p:val>
                                        </p:tav>
                                      </p:tavLst>
                                    </p:anim>
                                  </p:childTnLst>
                                </p:cTn>
                              </p:par>
                              <p:par>
                                <p:cTn id="13" presetID="23" presetClass="entr" presetSubtype="16" fill="hold" grpId="0" nodeType="withEffect">
                                  <p:stCondLst>
                                    <p:cond delay="0"/>
                                  </p:stCondLst>
                                  <p:childTnLst>
                                    <p:set>
                                      <p:cBhvr>
                                        <p:cTn id="14" dur="1" fill="hold">
                                          <p:stCondLst>
                                            <p:cond delay="0"/>
                                          </p:stCondLst>
                                        </p:cTn>
                                        <p:tgtEl>
                                          <p:spTgt spid="8"/>
                                        </p:tgtEl>
                                        <p:attrNameLst>
                                          <p:attrName>style.visibility</p:attrName>
                                        </p:attrNameLst>
                                      </p:cBhvr>
                                      <p:to>
                                        <p:strVal val="visible"/>
                                      </p:to>
                                    </p:set>
                                    <p:anim calcmode="lin" valueType="num">
                                      <p:cBhvr>
                                        <p:cTn id="15" dur="500" fill="hold"/>
                                        <p:tgtEl>
                                          <p:spTgt spid="8"/>
                                        </p:tgtEl>
                                        <p:attrNameLst>
                                          <p:attrName>ppt_w</p:attrName>
                                        </p:attrNameLst>
                                      </p:cBhvr>
                                      <p:tavLst>
                                        <p:tav tm="0">
                                          <p:val>
                                            <p:fltVal val="0"/>
                                          </p:val>
                                        </p:tav>
                                        <p:tav tm="100000">
                                          <p:val>
                                            <p:strVal val="#ppt_w"/>
                                          </p:val>
                                        </p:tav>
                                      </p:tavLst>
                                    </p:anim>
                                    <p:anim calcmode="lin" valueType="num">
                                      <p:cBhvr>
                                        <p:cTn id="16" dur="500" fill="hold"/>
                                        <p:tgtEl>
                                          <p:spTgt spid="8"/>
                                        </p:tgtEl>
                                        <p:attrNameLst>
                                          <p:attrName>ppt_h</p:attrName>
                                        </p:attrNameLst>
                                      </p:cBhvr>
                                      <p:tavLst>
                                        <p:tav tm="0">
                                          <p:val>
                                            <p:fltVal val="0"/>
                                          </p:val>
                                        </p:tav>
                                        <p:tav tm="100000">
                                          <p:val>
                                            <p:strVal val="#ppt_h"/>
                                          </p:val>
                                        </p:tav>
                                      </p:tavLst>
                                    </p:anim>
                                  </p:childTnLst>
                                </p:cTn>
                              </p:par>
                              <p:par>
                                <p:cTn id="17" presetID="23" presetClass="entr" presetSubtype="16" fill="hold" grpId="0" nodeType="withEffect" nodePh="1">
                                  <p:stCondLst>
                                    <p:cond delay="0"/>
                                  </p:stCondLst>
                                  <p:endCondLst>
                                    <p:cond evt="begin" delay="0">
                                      <p:tn val="17"/>
                                    </p:cond>
                                  </p:endCondLst>
                                  <p:childTnLst>
                                    <p:set>
                                      <p:cBhvr>
                                        <p:cTn id="18" dur="1" fill="hold">
                                          <p:stCondLst>
                                            <p:cond delay="0"/>
                                          </p:stCondLst>
                                        </p:cTn>
                                        <p:tgtEl>
                                          <p:spTgt spid="9"/>
                                        </p:tgtEl>
                                        <p:attrNameLst>
                                          <p:attrName>style.visibility</p:attrName>
                                        </p:attrNameLst>
                                      </p:cBhvr>
                                      <p:to>
                                        <p:strVal val="visible"/>
                                      </p:to>
                                    </p:set>
                                    <p:anim calcmode="lin" valueType="num">
                                      <p:cBhvr>
                                        <p:cTn id="19" dur="500" fill="hold"/>
                                        <p:tgtEl>
                                          <p:spTgt spid="9"/>
                                        </p:tgtEl>
                                        <p:attrNameLst>
                                          <p:attrName>ppt_w</p:attrName>
                                        </p:attrNameLst>
                                      </p:cBhvr>
                                      <p:tavLst>
                                        <p:tav tm="0">
                                          <p:val>
                                            <p:fltVal val="0"/>
                                          </p:val>
                                        </p:tav>
                                        <p:tav tm="100000">
                                          <p:val>
                                            <p:strVal val="#ppt_w"/>
                                          </p:val>
                                        </p:tav>
                                      </p:tavLst>
                                    </p:anim>
                                    <p:anim calcmode="lin" valueType="num">
                                      <p:cBhvr>
                                        <p:cTn id="20" dur="500" fill="hold"/>
                                        <p:tgtEl>
                                          <p:spTgt spid="9"/>
                                        </p:tgtEl>
                                        <p:attrNameLst>
                                          <p:attrName>ppt_h</p:attrName>
                                        </p:attrNameLst>
                                      </p:cBhvr>
                                      <p:tavLst>
                                        <p:tav tm="0">
                                          <p:val>
                                            <p:fltVal val="0"/>
                                          </p:val>
                                        </p:tav>
                                        <p:tav tm="100000">
                                          <p:val>
                                            <p:strVal val="#ppt_h"/>
                                          </p:val>
                                        </p:tav>
                                      </p:tavLst>
                                    </p:anim>
                                  </p:childTnLst>
                                </p:cTn>
                              </p:par>
                            </p:childTnLst>
                          </p:cTn>
                        </p:par>
                      </p:childTnLst>
                    </p:cTn>
                  </p:par>
                  <p:par>
                    <p:cTn id="21" fill="hold">
                      <p:stCondLst>
                        <p:cond delay="indefinite"/>
                      </p:stCondLst>
                      <p:childTnLst>
                        <p:par>
                          <p:cTn id="22" fill="hold">
                            <p:stCondLst>
                              <p:cond delay="0"/>
                            </p:stCondLst>
                            <p:childTnLst>
                              <p:par>
                                <p:cTn id="23" presetID="19" presetClass="entr" presetSubtype="10" fill="hold" grpId="0" nodeType="clickEffect">
                                  <p:stCondLst>
                                    <p:cond delay="0"/>
                                  </p:stCondLst>
                                  <p:childTnLst>
                                    <p:set>
                                      <p:cBhvr>
                                        <p:cTn id="24" dur="1" fill="hold">
                                          <p:stCondLst>
                                            <p:cond delay="0"/>
                                          </p:stCondLst>
                                        </p:cTn>
                                        <p:tgtEl>
                                          <p:spTgt spid="11"/>
                                        </p:tgtEl>
                                        <p:attrNameLst>
                                          <p:attrName>style.visibility</p:attrName>
                                        </p:attrNameLst>
                                      </p:cBhvr>
                                      <p:to>
                                        <p:strVal val="visible"/>
                                      </p:to>
                                    </p:set>
                                    <p:anim calcmode="lin" valueType="num">
                                      <p:cBhvr>
                                        <p:cTn id="25" dur="5000" fill="hold"/>
                                        <p:tgtEl>
                                          <p:spTgt spid="11"/>
                                        </p:tgtEl>
                                        <p:attrNameLst>
                                          <p:attrName>ppt_w</p:attrName>
                                        </p:attrNameLst>
                                      </p:cBhvr>
                                      <p:tavLst>
                                        <p:tav tm="0" fmla="#ppt_w*sin(2.5*pi*$)">
                                          <p:val>
                                            <p:fltVal val="0"/>
                                          </p:val>
                                        </p:tav>
                                        <p:tav tm="100000">
                                          <p:val>
                                            <p:fltVal val="1"/>
                                          </p:val>
                                        </p:tav>
                                      </p:tavLst>
                                    </p:anim>
                                    <p:anim calcmode="lin" valueType="num">
                                      <p:cBhvr>
                                        <p:cTn id="26" dur="5000" fill="hold"/>
                                        <p:tgtEl>
                                          <p:spTgt spid="11"/>
                                        </p:tgtEl>
                                        <p:attrNameLst>
                                          <p:attrName>ppt_h</p:attrName>
                                        </p:attrNameLst>
                                      </p:cBhvr>
                                      <p:tavLst>
                                        <p:tav tm="0">
                                          <p:val>
                                            <p:strVal val="#ppt_h"/>
                                          </p:val>
                                        </p:tav>
                                        <p:tav tm="100000">
                                          <p:val>
                                            <p:strVal val="#ppt_h"/>
                                          </p:val>
                                        </p:tav>
                                      </p:tavLst>
                                    </p:anim>
                                  </p:childTnLst>
                                </p:cTn>
                              </p:par>
                            </p:childTnLst>
                          </p:cTn>
                        </p:par>
                      </p:childTnLst>
                    </p:cTn>
                  </p:par>
                  <p:par>
                    <p:cTn id="27" fill="hold">
                      <p:stCondLst>
                        <p:cond delay="indefinite"/>
                      </p:stCondLst>
                      <p:childTnLst>
                        <p:par>
                          <p:cTn id="28" fill="hold">
                            <p:stCondLst>
                              <p:cond delay="0"/>
                            </p:stCondLst>
                            <p:childTnLst>
                              <p:par>
                                <p:cTn id="29" presetID="29" presetClass="entr" presetSubtype="0" repeatCount="indefinite" fill="hold" nodeType="clickEffect">
                                  <p:stCondLst>
                                    <p:cond delay="0"/>
                                  </p:stCondLst>
                                  <p:childTnLst>
                                    <p:set>
                                      <p:cBhvr>
                                        <p:cTn id="30" dur="1" fill="hold">
                                          <p:stCondLst>
                                            <p:cond delay="0"/>
                                          </p:stCondLst>
                                        </p:cTn>
                                        <p:tgtEl>
                                          <p:spTgt spid="19"/>
                                        </p:tgtEl>
                                        <p:attrNameLst>
                                          <p:attrName>style.visibility</p:attrName>
                                        </p:attrNameLst>
                                      </p:cBhvr>
                                      <p:to>
                                        <p:strVal val="visible"/>
                                      </p:to>
                                    </p:set>
                                    <p:anim calcmode="lin" valueType="num">
                                      <p:cBhvr>
                                        <p:cTn id="31" dur="1000" fill="hold"/>
                                        <p:tgtEl>
                                          <p:spTgt spid="19"/>
                                        </p:tgtEl>
                                        <p:attrNameLst>
                                          <p:attrName>ppt_x</p:attrName>
                                        </p:attrNameLst>
                                      </p:cBhvr>
                                      <p:tavLst>
                                        <p:tav tm="0">
                                          <p:val>
                                            <p:strVal val="#ppt_x-.2"/>
                                          </p:val>
                                        </p:tav>
                                        <p:tav tm="100000">
                                          <p:val>
                                            <p:strVal val="#ppt_x"/>
                                          </p:val>
                                        </p:tav>
                                      </p:tavLst>
                                    </p:anim>
                                    <p:anim calcmode="lin" valueType="num">
                                      <p:cBhvr>
                                        <p:cTn id="32" dur="1000" fill="hold"/>
                                        <p:tgtEl>
                                          <p:spTgt spid="19"/>
                                        </p:tgtEl>
                                        <p:attrNameLst>
                                          <p:attrName>ppt_y</p:attrName>
                                        </p:attrNameLst>
                                      </p:cBhvr>
                                      <p:tavLst>
                                        <p:tav tm="0">
                                          <p:val>
                                            <p:strVal val="#ppt_y"/>
                                          </p:val>
                                        </p:tav>
                                        <p:tav tm="100000">
                                          <p:val>
                                            <p:strVal val="#ppt_y"/>
                                          </p:val>
                                        </p:tav>
                                      </p:tavLst>
                                    </p:anim>
                                    <p:animEffect transition="in" filter="wipe(right)" prLst="gradientSize: 0.1">
                                      <p:cBhvr>
                                        <p:cTn id="33" dur="1000"/>
                                        <p:tgtEl>
                                          <p:spTgt spid="19"/>
                                        </p:tgtEl>
                                      </p:cBhvr>
                                    </p:animEffect>
                                  </p:childTnLst>
                                </p:cTn>
                              </p:par>
                            </p:childTnLst>
                          </p:cTn>
                        </p:par>
                      </p:childTnLst>
                    </p:cTn>
                  </p:par>
                  <p:par>
                    <p:cTn id="34" fill="hold">
                      <p:stCondLst>
                        <p:cond delay="indefinite"/>
                      </p:stCondLst>
                      <p:childTnLst>
                        <p:par>
                          <p:cTn id="35" fill="hold">
                            <p:stCondLst>
                              <p:cond delay="0"/>
                            </p:stCondLst>
                            <p:childTnLst>
                              <p:par>
                                <p:cTn id="36" presetID="29" presetClass="entr" presetSubtype="0" repeatCount="indefinite" fill="hold" nodeType="clickEffect">
                                  <p:stCondLst>
                                    <p:cond delay="0"/>
                                  </p:stCondLst>
                                  <p:childTnLst>
                                    <p:set>
                                      <p:cBhvr>
                                        <p:cTn id="37" dur="1" fill="hold">
                                          <p:stCondLst>
                                            <p:cond delay="0"/>
                                          </p:stCondLst>
                                        </p:cTn>
                                        <p:tgtEl>
                                          <p:spTgt spid="20"/>
                                        </p:tgtEl>
                                        <p:attrNameLst>
                                          <p:attrName>style.visibility</p:attrName>
                                        </p:attrNameLst>
                                      </p:cBhvr>
                                      <p:to>
                                        <p:strVal val="visible"/>
                                      </p:to>
                                    </p:set>
                                    <p:anim calcmode="lin" valueType="num">
                                      <p:cBhvr>
                                        <p:cTn id="38" dur="1000" fill="hold"/>
                                        <p:tgtEl>
                                          <p:spTgt spid="20"/>
                                        </p:tgtEl>
                                        <p:attrNameLst>
                                          <p:attrName>ppt_x</p:attrName>
                                        </p:attrNameLst>
                                      </p:cBhvr>
                                      <p:tavLst>
                                        <p:tav tm="0">
                                          <p:val>
                                            <p:strVal val="#ppt_x-.2"/>
                                          </p:val>
                                        </p:tav>
                                        <p:tav tm="100000">
                                          <p:val>
                                            <p:strVal val="#ppt_x"/>
                                          </p:val>
                                        </p:tav>
                                      </p:tavLst>
                                    </p:anim>
                                    <p:anim calcmode="lin" valueType="num">
                                      <p:cBhvr>
                                        <p:cTn id="39" dur="1000" fill="hold"/>
                                        <p:tgtEl>
                                          <p:spTgt spid="20"/>
                                        </p:tgtEl>
                                        <p:attrNameLst>
                                          <p:attrName>ppt_y</p:attrName>
                                        </p:attrNameLst>
                                      </p:cBhvr>
                                      <p:tavLst>
                                        <p:tav tm="0">
                                          <p:val>
                                            <p:strVal val="#ppt_y"/>
                                          </p:val>
                                        </p:tav>
                                        <p:tav tm="100000">
                                          <p:val>
                                            <p:strVal val="#ppt_y"/>
                                          </p:val>
                                        </p:tav>
                                      </p:tavLst>
                                    </p:anim>
                                    <p:animEffect transition="in" filter="wipe(right)" prLst="gradientSize: 0.1">
                                      <p:cBhvr>
                                        <p:cTn id="40" dur="1000"/>
                                        <p:tgtEl>
                                          <p:spTgt spid="20"/>
                                        </p:tgtEl>
                                      </p:cBhvr>
                                    </p:animEffect>
                                  </p:childTnLst>
                                </p:cTn>
                              </p:par>
                            </p:childTnLst>
                          </p:cTn>
                        </p:par>
                      </p:childTnLst>
                    </p:cTn>
                  </p:par>
                  <p:par>
                    <p:cTn id="41" fill="hold">
                      <p:stCondLst>
                        <p:cond delay="indefinite"/>
                      </p:stCondLst>
                      <p:childTnLst>
                        <p:par>
                          <p:cTn id="42" fill="hold">
                            <p:stCondLst>
                              <p:cond delay="0"/>
                            </p:stCondLst>
                            <p:childTnLst>
                              <p:par>
                                <p:cTn id="43" presetID="29" presetClass="entr" presetSubtype="0" repeatCount="indefinite" fill="hold" nodeType="clickEffect">
                                  <p:stCondLst>
                                    <p:cond delay="0"/>
                                  </p:stCondLst>
                                  <p:childTnLst>
                                    <p:set>
                                      <p:cBhvr>
                                        <p:cTn id="44" dur="1" fill="hold">
                                          <p:stCondLst>
                                            <p:cond delay="0"/>
                                          </p:stCondLst>
                                        </p:cTn>
                                        <p:tgtEl>
                                          <p:spTgt spid="21"/>
                                        </p:tgtEl>
                                        <p:attrNameLst>
                                          <p:attrName>style.visibility</p:attrName>
                                        </p:attrNameLst>
                                      </p:cBhvr>
                                      <p:to>
                                        <p:strVal val="visible"/>
                                      </p:to>
                                    </p:set>
                                    <p:anim calcmode="lin" valueType="num">
                                      <p:cBhvr>
                                        <p:cTn id="45" dur="1000" fill="hold"/>
                                        <p:tgtEl>
                                          <p:spTgt spid="21"/>
                                        </p:tgtEl>
                                        <p:attrNameLst>
                                          <p:attrName>ppt_x</p:attrName>
                                        </p:attrNameLst>
                                      </p:cBhvr>
                                      <p:tavLst>
                                        <p:tav tm="0">
                                          <p:val>
                                            <p:strVal val="#ppt_x-.2"/>
                                          </p:val>
                                        </p:tav>
                                        <p:tav tm="100000">
                                          <p:val>
                                            <p:strVal val="#ppt_x"/>
                                          </p:val>
                                        </p:tav>
                                      </p:tavLst>
                                    </p:anim>
                                    <p:anim calcmode="lin" valueType="num">
                                      <p:cBhvr>
                                        <p:cTn id="46" dur="1000" fill="hold"/>
                                        <p:tgtEl>
                                          <p:spTgt spid="21"/>
                                        </p:tgtEl>
                                        <p:attrNameLst>
                                          <p:attrName>ppt_y</p:attrName>
                                        </p:attrNameLst>
                                      </p:cBhvr>
                                      <p:tavLst>
                                        <p:tav tm="0">
                                          <p:val>
                                            <p:strVal val="#ppt_y"/>
                                          </p:val>
                                        </p:tav>
                                        <p:tav tm="100000">
                                          <p:val>
                                            <p:strVal val="#ppt_y"/>
                                          </p:val>
                                        </p:tav>
                                      </p:tavLst>
                                    </p:anim>
                                    <p:animEffect transition="in" filter="wipe(right)" prLst="gradientSize: 0.1">
                                      <p:cBhvr>
                                        <p:cTn id="47" dur="10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8" grpId="0"/>
      <p:bldP spid="9" grpId="0"/>
      <p:bldP spid="11"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2057400" y="3271615"/>
            <a:ext cx="8077200" cy="523220"/>
          </a:xfrm>
          <a:prstGeom prst="rect">
            <a:avLst/>
          </a:prstGeom>
          <a:noFill/>
        </p:spPr>
        <p:txBody>
          <a:bodyPr wrap="square" rtlCol="0">
            <a:spAutoFit/>
          </a:bodyPr>
          <a:lstStyle/>
          <a:p>
            <a:pPr algn="ctr"/>
            <a:r>
              <a:rPr lang="bn-IN" sz="2800" b="1" dirty="0">
                <a:latin typeface="NikoshBAN" pitchFamily="2" charset="0"/>
                <a:cs typeface="NikoshBAN" pitchFamily="2" charset="0"/>
              </a:rPr>
              <a:t>৩। প্রশ্নঃ খাদক কি ? </a:t>
            </a:r>
            <a:endParaRPr lang="en-US" sz="2800" b="1" dirty="0">
              <a:latin typeface="NikoshBAN" pitchFamily="2" charset="0"/>
              <a:cs typeface="NikoshBAN" pitchFamily="2" charset="0"/>
            </a:endParaRPr>
          </a:p>
        </p:txBody>
      </p:sp>
      <p:sp>
        <p:nvSpPr>
          <p:cNvPr id="10" name="TextBox 9"/>
          <p:cNvSpPr txBox="1"/>
          <p:nvPr/>
        </p:nvSpPr>
        <p:spPr>
          <a:xfrm>
            <a:off x="2595220" y="4652353"/>
            <a:ext cx="8305800" cy="523220"/>
          </a:xfrm>
          <a:prstGeom prst="rect">
            <a:avLst/>
          </a:prstGeom>
          <a:noFill/>
        </p:spPr>
        <p:txBody>
          <a:bodyPr wrap="square" rtlCol="0">
            <a:spAutoFit/>
          </a:bodyPr>
          <a:lstStyle/>
          <a:p>
            <a:pPr algn="ctr"/>
            <a:r>
              <a:rPr lang="bn-IN" sz="2800" b="1" dirty="0">
                <a:latin typeface="NikoshBAN" pitchFamily="2" charset="0"/>
                <a:cs typeface="NikoshBAN" pitchFamily="2" charset="0"/>
              </a:rPr>
              <a:t>৪। প্রশ্নঃ প্রথম স্তরের খাদক কাকে বলে?  </a:t>
            </a:r>
            <a:endParaRPr lang="en-US" sz="2800" b="1" dirty="0">
              <a:latin typeface="NikoshBAN" pitchFamily="2" charset="0"/>
              <a:cs typeface="NikoshBAN" pitchFamily="2" charset="0"/>
            </a:endParaRPr>
          </a:p>
        </p:txBody>
      </p:sp>
      <p:sp>
        <p:nvSpPr>
          <p:cNvPr id="11" name="TextBox 10"/>
          <p:cNvSpPr txBox="1"/>
          <p:nvPr/>
        </p:nvSpPr>
        <p:spPr>
          <a:xfrm>
            <a:off x="1905000" y="457201"/>
            <a:ext cx="8077200" cy="584775"/>
          </a:xfrm>
          <a:prstGeom prst="rect">
            <a:avLst/>
          </a:prstGeom>
          <a:noFill/>
        </p:spPr>
        <p:txBody>
          <a:bodyPr wrap="square" rtlCol="0">
            <a:spAutoFit/>
          </a:bodyPr>
          <a:lstStyle/>
          <a:p>
            <a:pPr algn="ctr"/>
            <a:r>
              <a:rPr lang="bn-IN" sz="3200" b="1" dirty="0">
                <a:solidFill>
                  <a:srgbClr val="7030A0"/>
                </a:solidFill>
                <a:latin typeface="NikoshBAN" pitchFamily="2" charset="0"/>
                <a:cs typeface="NikoshBAN" pitchFamily="2" charset="0"/>
              </a:rPr>
              <a:t>উত্তরঃ যারা খাদ্য খায় তারাই খাদক। </a:t>
            </a:r>
            <a:endParaRPr lang="en-US" sz="3200" b="1" dirty="0">
              <a:solidFill>
                <a:srgbClr val="7030A0"/>
              </a:solidFill>
              <a:latin typeface="NikoshBAN" pitchFamily="2" charset="0"/>
              <a:cs typeface="NikoshBAN" pitchFamily="2" charset="0"/>
            </a:endParaRPr>
          </a:p>
        </p:txBody>
      </p:sp>
      <p:sp>
        <p:nvSpPr>
          <p:cNvPr id="12" name="TextBox 11"/>
          <p:cNvSpPr txBox="1"/>
          <p:nvPr/>
        </p:nvSpPr>
        <p:spPr>
          <a:xfrm>
            <a:off x="2057400" y="1143000"/>
            <a:ext cx="8077200" cy="1077218"/>
          </a:xfrm>
          <a:prstGeom prst="rect">
            <a:avLst/>
          </a:prstGeom>
          <a:noFill/>
        </p:spPr>
        <p:txBody>
          <a:bodyPr wrap="square" rtlCol="0">
            <a:spAutoFit/>
          </a:bodyPr>
          <a:lstStyle/>
          <a:p>
            <a:pPr algn="ctr"/>
            <a:r>
              <a:rPr lang="bn-IN" sz="3200" b="1" dirty="0">
                <a:solidFill>
                  <a:srgbClr val="7030A0"/>
                </a:solidFill>
                <a:latin typeface="NikoshBAN" pitchFamily="2" charset="0"/>
                <a:cs typeface="NikoshBAN" pitchFamily="2" charset="0"/>
              </a:rPr>
              <a:t>উত্তরঃ যারা উদ্ভিদকে খাদ্য হিসাবে গ্রহণ করে তারাই প্রথম স্তরের খাদক। </a:t>
            </a:r>
            <a:endParaRPr lang="en-US" sz="3200" b="1" dirty="0">
              <a:solidFill>
                <a:srgbClr val="7030A0"/>
              </a:solidFill>
              <a:latin typeface="NikoshBAN" pitchFamily="2" charset="0"/>
              <a:cs typeface="NikoshBAN" pitchFamily="2" charset="0"/>
            </a:endParaRPr>
          </a:p>
        </p:txBody>
      </p:sp>
      <p:grpSp>
        <p:nvGrpSpPr>
          <p:cNvPr id="13" name="Group 12"/>
          <p:cNvGrpSpPr/>
          <p:nvPr/>
        </p:nvGrpSpPr>
        <p:grpSpPr>
          <a:xfrm>
            <a:off x="2057400" y="386209"/>
            <a:ext cx="8686800" cy="2209800"/>
            <a:chOff x="228600" y="304800"/>
            <a:chExt cx="8458200" cy="1219200"/>
          </a:xfrm>
        </p:grpSpPr>
        <p:sp>
          <p:nvSpPr>
            <p:cNvPr id="14" name="TextBox 13"/>
            <p:cNvSpPr txBox="1"/>
            <p:nvPr/>
          </p:nvSpPr>
          <p:spPr>
            <a:xfrm>
              <a:off x="609600" y="685800"/>
              <a:ext cx="7848600" cy="288673"/>
            </a:xfrm>
            <a:prstGeom prst="rect">
              <a:avLst/>
            </a:prstGeom>
            <a:noFill/>
          </p:spPr>
          <p:txBody>
            <a:bodyPr wrap="square" rtlCol="0">
              <a:spAutoFit/>
            </a:bodyPr>
            <a:lstStyle/>
            <a:p>
              <a:pPr algn="ctr"/>
              <a:r>
                <a:rPr lang="bn-IN" sz="2800" b="1" i="1" dirty="0">
                  <a:latin typeface="NikoshBAN" pitchFamily="2" charset="0"/>
                  <a:cs typeface="NikoshBAN" pitchFamily="2" charset="0"/>
                </a:rPr>
                <a:t>১।উত্তরঃ সবুজ উদ্ভিদ। এদেরকে উৎপাদ বলা হয়।</a:t>
              </a:r>
              <a:endParaRPr lang="en-US" sz="2800" b="1" i="1" dirty="0">
                <a:latin typeface="NikoshBAN" pitchFamily="2" charset="0"/>
                <a:cs typeface="NikoshBAN" pitchFamily="2" charset="0"/>
              </a:endParaRPr>
            </a:p>
          </p:txBody>
        </p:sp>
        <p:sp>
          <p:nvSpPr>
            <p:cNvPr id="15" name="TextBox 14"/>
            <p:cNvSpPr txBox="1"/>
            <p:nvPr/>
          </p:nvSpPr>
          <p:spPr>
            <a:xfrm>
              <a:off x="228600" y="685800"/>
              <a:ext cx="8458200" cy="220750"/>
            </a:xfrm>
            <a:prstGeom prst="rect">
              <a:avLst/>
            </a:prstGeom>
            <a:noFill/>
          </p:spPr>
          <p:txBody>
            <a:bodyPr wrap="square" rtlCol="0">
              <a:spAutoFit/>
            </a:bodyPr>
            <a:lstStyle/>
            <a:p>
              <a:pPr algn="ctr"/>
              <a:r>
                <a:rPr lang="bn-IN" sz="2000" b="1" dirty="0">
                  <a:latin typeface="NikoshBAN" pitchFamily="2" charset="0"/>
                  <a:cs typeface="NikoshBAN" pitchFamily="2" charset="0"/>
                </a:rPr>
                <a:t>২।উত্তরঃ বাস্তুসংস্থানে উদ্ভিদ থেকে প্রাণীতে শক্তি প্রবাহের ধারাবাহিক প্রক্রিয়ায় হলো খাদ্য শৃঙ্খল । </a:t>
              </a:r>
              <a:endParaRPr lang="en-US" sz="2000" b="1" dirty="0">
                <a:latin typeface="NikoshBAN" pitchFamily="2" charset="0"/>
                <a:cs typeface="NikoshBAN" pitchFamily="2" charset="0"/>
              </a:endParaRPr>
            </a:p>
          </p:txBody>
        </p:sp>
        <p:grpSp>
          <p:nvGrpSpPr>
            <p:cNvPr id="16" name="Group 12"/>
            <p:cNvGrpSpPr/>
            <p:nvPr/>
          </p:nvGrpSpPr>
          <p:grpSpPr>
            <a:xfrm>
              <a:off x="228600" y="304800"/>
              <a:ext cx="8458200" cy="1219200"/>
              <a:chOff x="381000" y="3505200"/>
              <a:chExt cx="8458200" cy="1219200"/>
            </a:xfrm>
            <a:blipFill>
              <a:blip r:embed="rId2"/>
              <a:tile tx="0" ty="0" sx="100000" sy="100000" flip="none" algn="tl"/>
            </a:blipFill>
          </p:grpSpPr>
          <p:sp>
            <p:nvSpPr>
              <p:cNvPr id="17" name="Rectangle 16"/>
              <p:cNvSpPr/>
              <p:nvPr/>
            </p:nvSpPr>
            <p:spPr>
              <a:xfrm>
                <a:off x="381000" y="3505200"/>
                <a:ext cx="8458200" cy="1219200"/>
              </a:xfrm>
              <a:prstGeom prst="rect">
                <a:avLst/>
              </a:prstGeom>
              <a:gr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bn-IN" dirty="0"/>
                  <a:t> </a:t>
                </a:r>
                <a:endParaRPr lang="en-US" dirty="0"/>
              </a:p>
            </p:txBody>
          </p:sp>
          <p:sp>
            <p:nvSpPr>
              <p:cNvPr id="18" name="TextBox 17"/>
              <p:cNvSpPr txBox="1"/>
              <p:nvPr/>
            </p:nvSpPr>
            <p:spPr>
              <a:xfrm>
                <a:off x="2590800" y="3810000"/>
                <a:ext cx="4495800" cy="707886"/>
              </a:xfrm>
              <a:prstGeom prst="rect">
                <a:avLst/>
              </a:prstGeom>
              <a:grpFill/>
            </p:spPr>
            <p:txBody>
              <a:bodyPr wrap="square" rtlCol="0">
                <a:prstTxWarp prst="textDeflateBottom">
                  <a:avLst/>
                </a:prstTxWarp>
                <a:spAutoFit/>
              </a:bodyPr>
              <a:lstStyle/>
              <a:p>
                <a:pPr algn="ctr"/>
                <a:r>
                  <a:rPr lang="bn-IN" sz="4000" dirty="0">
                    <a:latin typeface="NikoshBAN" pitchFamily="2" charset="0"/>
                    <a:cs typeface="NikoshBAN" pitchFamily="2" charset="0"/>
                  </a:rPr>
                  <a:t>একক কাজ</a:t>
                </a:r>
                <a:r>
                  <a:rPr lang="en-US" sz="4000" dirty="0">
                    <a:latin typeface="NikoshBAN" pitchFamily="2" charset="0"/>
                    <a:cs typeface="NikoshBAN" pitchFamily="2" charset="0"/>
                  </a:rPr>
                  <a:t>ঃ</a:t>
                </a:r>
              </a:p>
            </p:txBody>
          </p:sp>
        </p:gr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fltVal val="0"/>
                                          </p:val>
                                        </p:tav>
                                        <p:tav tm="100000">
                                          <p:val>
                                            <p:strVal val="#ppt_h"/>
                                          </p:val>
                                        </p:tav>
                                      </p:tavLst>
                                    </p:anim>
                                  </p:childTnLst>
                                </p:cTn>
                              </p:par>
                              <p:par>
                                <p:cTn id="9" presetID="23" presetClass="entr" presetSubtype="16" fill="hold" grpId="0" nodeType="withEffect">
                                  <p:stCondLst>
                                    <p:cond delay="0"/>
                                  </p:stCondLst>
                                  <p:childTnLst>
                                    <p:set>
                                      <p:cBhvr>
                                        <p:cTn id="10" dur="1" fill="hold">
                                          <p:stCondLst>
                                            <p:cond delay="0"/>
                                          </p:stCondLst>
                                        </p:cTn>
                                        <p:tgtEl>
                                          <p:spTgt spid="10"/>
                                        </p:tgtEl>
                                        <p:attrNameLst>
                                          <p:attrName>style.visibility</p:attrName>
                                        </p:attrNameLst>
                                      </p:cBhvr>
                                      <p:to>
                                        <p:strVal val="visible"/>
                                      </p:to>
                                    </p:set>
                                    <p:anim calcmode="lin" valueType="num">
                                      <p:cBhvr>
                                        <p:cTn id="11" dur="500" fill="hold"/>
                                        <p:tgtEl>
                                          <p:spTgt spid="10"/>
                                        </p:tgtEl>
                                        <p:attrNameLst>
                                          <p:attrName>ppt_w</p:attrName>
                                        </p:attrNameLst>
                                      </p:cBhvr>
                                      <p:tavLst>
                                        <p:tav tm="0">
                                          <p:val>
                                            <p:fltVal val="0"/>
                                          </p:val>
                                        </p:tav>
                                        <p:tav tm="100000">
                                          <p:val>
                                            <p:strVal val="#ppt_w"/>
                                          </p:val>
                                        </p:tav>
                                      </p:tavLst>
                                    </p:anim>
                                    <p:anim calcmode="lin" valueType="num">
                                      <p:cBhvr>
                                        <p:cTn id="12" dur="500" fill="hold"/>
                                        <p:tgtEl>
                                          <p:spTgt spid="10"/>
                                        </p:tgtEl>
                                        <p:attrNameLst>
                                          <p:attrName>ppt_h</p:attrName>
                                        </p:attrNameLst>
                                      </p:cBhvr>
                                      <p:tavLst>
                                        <p:tav tm="0">
                                          <p:val>
                                            <p:fltVal val="0"/>
                                          </p:val>
                                        </p:tav>
                                        <p:tav tm="100000">
                                          <p:val>
                                            <p:strVal val="#ppt_h"/>
                                          </p:val>
                                        </p:tav>
                                      </p:tavLst>
                                    </p:anim>
                                  </p:childTnLst>
                                </p:cTn>
                              </p:par>
                              <p:par>
                                <p:cTn id="13" presetID="23" presetClass="entr" presetSubtype="16" fill="hold" grpId="0" nodeType="withEffect">
                                  <p:stCondLst>
                                    <p:cond delay="0"/>
                                  </p:stCondLst>
                                  <p:childTnLst>
                                    <p:set>
                                      <p:cBhvr>
                                        <p:cTn id="14" dur="1" fill="hold">
                                          <p:stCondLst>
                                            <p:cond delay="0"/>
                                          </p:stCondLst>
                                        </p:cTn>
                                        <p:tgtEl>
                                          <p:spTgt spid="11"/>
                                        </p:tgtEl>
                                        <p:attrNameLst>
                                          <p:attrName>style.visibility</p:attrName>
                                        </p:attrNameLst>
                                      </p:cBhvr>
                                      <p:to>
                                        <p:strVal val="visible"/>
                                      </p:to>
                                    </p:set>
                                    <p:anim calcmode="lin" valueType="num">
                                      <p:cBhvr>
                                        <p:cTn id="15" dur="500" fill="hold"/>
                                        <p:tgtEl>
                                          <p:spTgt spid="11"/>
                                        </p:tgtEl>
                                        <p:attrNameLst>
                                          <p:attrName>ppt_w</p:attrName>
                                        </p:attrNameLst>
                                      </p:cBhvr>
                                      <p:tavLst>
                                        <p:tav tm="0">
                                          <p:val>
                                            <p:fltVal val="0"/>
                                          </p:val>
                                        </p:tav>
                                        <p:tav tm="100000">
                                          <p:val>
                                            <p:strVal val="#ppt_w"/>
                                          </p:val>
                                        </p:tav>
                                      </p:tavLst>
                                    </p:anim>
                                    <p:anim calcmode="lin" valueType="num">
                                      <p:cBhvr>
                                        <p:cTn id="16" dur="500" fill="hold"/>
                                        <p:tgtEl>
                                          <p:spTgt spid="11"/>
                                        </p:tgtEl>
                                        <p:attrNameLst>
                                          <p:attrName>ppt_h</p:attrName>
                                        </p:attrNameLst>
                                      </p:cBhvr>
                                      <p:tavLst>
                                        <p:tav tm="0">
                                          <p:val>
                                            <p:fltVal val="0"/>
                                          </p:val>
                                        </p:tav>
                                        <p:tav tm="100000">
                                          <p:val>
                                            <p:strVal val="#ppt_h"/>
                                          </p:val>
                                        </p:tav>
                                      </p:tavLst>
                                    </p:anim>
                                  </p:childTnLst>
                                </p:cTn>
                              </p:par>
                              <p:par>
                                <p:cTn id="17" presetID="23" presetClass="entr" presetSubtype="16" fill="hold" grpId="0" nodeType="withEffect">
                                  <p:stCondLst>
                                    <p:cond delay="0"/>
                                  </p:stCondLst>
                                  <p:childTnLst>
                                    <p:set>
                                      <p:cBhvr>
                                        <p:cTn id="18" dur="1" fill="hold">
                                          <p:stCondLst>
                                            <p:cond delay="0"/>
                                          </p:stCondLst>
                                        </p:cTn>
                                        <p:tgtEl>
                                          <p:spTgt spid="12"/>
                                        </p:tgtEl>
                                        <p:attrNameLst>
                                          <p:attrName>style.visibility</p:attrName>
                                        </p:attrNameLst>
                                      </p:cBhvr>
                                      <p:to>
                                        <p:strVal val="visible"/>
                                      </p:to>
                                    </p:set>
                                    <p:anim calcmode="lin" valueType="num">
                                      <p:cBhvr>
                                        <p:cTn id="19" dur="500" fill="hold"/>
                                        <p:tgtEl>
                                          <p:spTgt spid="12"/>
                                        </p:tgtEl>
                                        <p:attrNameLst>
                                          <p:attrName>ppt_w</p:attrName>
                                        </p:attrNameLst>
                                      </p:cBhvr>
                                      <p:tavLst>
                                        <p:tav tm="0">
                                          <p:val>
                                            <p:fltVal val="0"/>
                                          </p:val>
                                        </p:tav>
                                        <p:tav tm="100000">
                                          <p:val>
                                            <p:strVal val="#ppt_w"/>
                                          </p:val>
                                        </p:tav>
                                      </p:tavLst>
                                    </p:anim>
                                    <p:anim calcmode="lin" valueType="num">
                                      <p:cBhvr>
                                        <p:cTn id="20" dur="500" fill="hold"/>
                                        <p:tgtEl>
                                          <p:spTgt spid="12"/>
                                        </p:tgtEl>
                                        <p:attrNameLst>
                                          <p:attrName>ppt_h</p:attrName>
                                        </p:attrNameLst>
                                      </p:cBhvr>
                                      <p:tavLst>
                                        <p:tav tm="0">
                                          <p:val>
                                            <p:fltVal val="0"/>
                                          </p:val>
                                        </p:tav>
                                        <p:tav tm="100000">
                                          <p:val>
                                            <p:strVal val="#ppt_h"/>
                                          </p:val>
                                        </p:tav>
                                      </p:tavLst>
                                    </p:anim>
                                  </p:childTnLst>
                                </p:cTn>
                              </p:par>
                              <p:par>
                                <p:cTn id="21" presetID="23" presetClass="entr" presetSubtype="16" fill="hold" nodeType="withEffect">
                                  <p:stCondLst>
                                    <p:cond delay="0"/>
                                  </p:stCondLst>
                                  <p:childTnLst>
                                    <p:set>
                                      <p:cBhvr>
                                        <p:cTn id="22" dur="1" fill="hold">
                                          <p:stCondLst>
                                            <p:cond delay="0"/>
                                          </p:stCondLst>
                                        </p:cTn>
                                        <p:tgtEl>
                                          <p:spTgt spid="13"/>
                                        </p:tgtEl>
                                        <p:attrNameLst>
                                          <p:attrName>style.visibility</p:attrName>
                                        </p:attrNameLst>
                                      </p:cBhvr>
                                      <p:to>
                                        <p:strVal val="visible"/>
                                      </p:to>
                                    </p:set>
                                    <p:anim calcmode="lin" valueType="num">
                                      <p:cBhvr>
                                        <p:cTn id="23" dur="500" fill="hold"/>
                                        <p:tgtEl>
                                          <p:spTgt spid="13"/>
                                        </p:tgtEl>
                                        <p:attrNameLst>
                                          <p:attrName>ppt_w</p:attrName>
                                        </p:attrNameLst>
                                      </p:cBhvr>
                                      <p:tavLst>
                                        <p:tav tm="0">
                                          <p:val>
                                            <p:fltVal val="0"/>
                                          </p:val>
                                        </p:tav>
                                        <p:tav tm="100000">
                                          <p:val>
                                            <p:strVal val="#ppt_w"/>
                                          </p:val>
                                        </p:tav>
                                      </p:tavLst>
                                    </p:anim>
                                    <p:anim calcmode="lin" valueType="num">
                                      <p:cBhvr>
                                        <p:cTn id="24" dur="500" fill="hold"/>
                                        <p:tgtEl>
                                          <p:spTgt spid="13"/>
                                        </p:tgtEl>
                                        <p:attrNameLst>
                                          <p:attrName>ppt_h</p:attrName>
                                        </p:attrNameLst>
                                      </p:cBhvr>
                                      <p:tavLst>
                                        <p:tav tm="0">
                                          <p:val>
                                            <p:fltVal val="0"/>
                                          </p:val>
                                        </p:tav>
                                        <p:tav tm="100000">
                                          <p:val>
                                            <p:strVal val="#ppt_h"/>
                                          </p:val>
                                        </p:tav>
                                      </p:tavLst>
                                    </p:anim>
                                  </p:childTnLst>
                                </p:cTn>
                              </p:par>
                            </p:childTnLst>
                          </p:cTn>
                        </p:par>
                      </p:childTnLst>
                    </p:cTn>
                  </p:par>
                  <p:par>
                    <p:cTn id="25" fill="hold">
                      <p:stCondLst>
                        <p:cond delay="indefinite"/>
                      </p:stCondLst>
                      <p:childTnLst>
                        <p:par>
                          <p:cTn id="26" fill="hold">
                            <p:stCondLst>
                              <p:cond delay="0"/>
                            </p:stCondLst>
                            <p:childTnLst>
                              <p:par>
                                <p:cTn id="27" presetID="0" presetClass="path" presetSubtype="0" accel="50000" decel="50000" fill="hold" grpId="1" nodeType="clickEffect">
                                  <p:stCondLst>
                                    <p:cond delay="0"/>
                                  </p:stCondLst>
                                  <p:childTnLst>
                                    <p:animMotion origin="layout" path="M 5.55112E-17 7.40741E-7 L 0.00404 0.48981 " pathEditMode="relative" rAng="0" ptsTypes="AA">
                                      <p:cBhvr>
                                        <p:cTn id="28" dur="2000" fill="hold"/>
                                        <p:tgtEl>
                                          <p:spTgt spid="11"/>
                                        </p:tgtEl>
                                        <p:attrNameLst>
                                          <p:attrName>ppt_x</p:attrName>
                                          <p:attrName>ppt_y</p:attrName>
                                        </p:attrNameLst>
                                      </p:cBhvr>
                                      <p:rCtr x="195" y="24491"/>
                                    </p:animMotion>
                                  </p:childTnLst>
                                </p:cTn>
                              </p:par>
                            </p:childTnLst>
                          </p:cTn>
                        </p:par>
                      </p:childTnLst>
                    </p:cTn>
                  </p:par>
                  <p:par>
                    <p:cTn id="29" fill="hold">
                      <p:stCondLst>
                        <p:cond delay="indefinite"/>
                      </p:stCondLst>
                      <p:childTnLst>
                        <p:par>
                          <p:cTn id="30" fill="hold">
                            <p:stCondLst>
                              <p:cond delay="0"/>
                            </p:stCondLst>
                            <p:childTnLst>
                              <p:par>
                                <p:cTn id="31" presetID="0" presetClass="path" presetSubtype="0" accel="50000" decel="50000" fill="hold" grpId="1" nodeType="clickEffect">
                                  <p:stCondLst>
                                    <p:cond delay="0"/>
                                  </p:stCondLst>
                                  <p:childTnLst>
                                    <p:animMotion origin="layout" path="M 0.03464 0.09491 L 0.03464 0.61597 " pathEditMode="relative" rAng="0" ptsTypes="AA">
                                      <p:cBhvr>
                                        <p:cTn id="32" dur="2000" fill="hold"/>
                                        <p:tgtEl>
                                          <p:spTgt spid="12"/>
                                        </p:tgtEl>
                                        <p:attrNameLst>
                                          <p:attrName>ppt_x</p:attrName>
                                          <p:attrName>ppt_y</p:attrName>
                                        </p:attrNameLst>
                                      </p:cBhvr>
                                      <p:rCtr x="0" y="26042"/>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1" grpId="0"/>
      <p:bldP spid="11" grpId="1"/>
      <p:bldP spid="12" grpId="0"/>
      <p:bldP spid="12" grpId="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images-94.jpg"/>
          <p:cNvPicPr>
            <a:picLocks noChangeAspect="1"/>
          </p:cNvPicPr>
          <p:nvPr/>
        </p:nvPicPr>
        <p:blipFill>
          <a:blip r:embed="rId2" cstate="print"/>
          <a:stretch>
            <a:fillRect/>
          </a:stretch>
        </p:blipFill>
        <p:spPr>
          <a:xfrm>
            <a:off x="5095461" y="1633331"/>
            <a:ext cx="2400300" cy="3200400"/>
          </a:xfrm>
          <a:prstGeom prst="rect">
            <a:avLst/>
          </a:prstGeom>
          <a:ln w="88900" cap="sq" cmpd="thickThin">
            <a:solidFill>
              <a:srgbClr val="000000"/>
            </a:solidFill>
            <a:prstDash val="solid"/>
            <a:miter lim="800000"/>
          </a:ln>
          <a:effectLst>
            <a:innerShdw blurRad="76200">
              <a:srgbClr val="000000"/>
            </a:innerShdw>
          </a:effectLst>
        </p:spPr>
      </p:pic>
      <p:sp>
        <p:nvSpPr>
          <p:cNvPr id="4" name="TextBox 3"/>
          <p:cNvSpPr txBox="1"/>
          <p:nvPr/>
        </p:nvSpPr>
        <p:spPr>
          <a:xfrm>
            <a:off x="2438400" y="228600"/>
            <a:ext cx="7086600" cy="1107996"/>
          </a:xfrm>
          <a:prstGeom prst="rect">
            <a:avLst/>
          </a:prstGeom>
          <a:solidFill>
            <a:srgbClr val="00B0F0"/>
          </a:solidFill>
          <a:ln w="76200">
            <a:solidFill>
              <a:srgbClr val="FFFF00"/>
            </a:solidFill>
          </a:ln>
        </p:spPr>
        <p:txBody>
          <a:bodyPr wrap="square" rtlCol="0">
            <a:spAutoFit/>
          </a:bodyPr>
          <a:lstStyle/>
          <a:p>
            <a:pPr algn="ctr"/>
            <a:r>
              <a:rPr lang="bn-BD" sz="66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NikoshBAN" pitchFamily="2" charset="0"/>
                <a:cs typeface="NikoshBAN" pitchFamily="2" charset="0"/>
              </a:rPr>
              <a:t>পাঠ্যপুস্তকের সমন্বয় সাধন</a:t>
            </a:r>
            <a:r>
              <a:rPr lang="en-US" sz="66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NikoshBAN" pitchFamily="2" charset="0"/>
                <a:cs typeface="NikoshBAN" pitchFamily="2" charset="0"/>
              </a:rPr>
              <a:t>।</a:t>
            </a:r>
          </a:p>
        </p:txBody>
      </p:sp>
      <p:sp>
        <p:nvSpPr>
          <p:cNvPr id="6" name="TextBox 5"/>
          <p:cNvSpPr txBox="1"/>
          <p:nvPr/>
        </p:nvSpPr>
        <p:spPr>
          <a:xfrm>
            <a:off x="1752600" y="5486400"/>
            <a:ext cx="8610600" cy="1077218"/>
          </a:xfrm>
          <a:prstGeom prst="rect">
            <a:avLst/>
          </a:prstGeom>
          <a:solidFill>
            <a:schemeClr val="bg1">
              <a:lumMod val="85000"/>
            </a:schemeClr>
          </a:solidFill>
          <a:ln>
            <a:solidFill>
              <a:schemeClr val="accent1"/>
            </a:solidFill>
          </a:ln>
        </p:spPr>
        <p:txBody>
          <a:bodyPr wrap="square" rtlCol="0">
            <a:spAutoFit/>
          </a:bodyPr>
          <a:lstStyle/>
          <a:p>
            <a:pPr algn="ctr"/>
            <a:r>
              <a:rPr lang="bn-IN" sz="3200" b="1" dirty="0">
                <a:solidFill>
                  <a:srgbClr val="002060"/>
                </a:solidFill>
                <a:latin typeface="NikoshBAN" pitchFamily="2" charset="0"/>
                <a:cs typeface="NikoshBAN" pitchFamily="2" charset="0"/>
              </a:rPr>
              <a:t>প্রিয় শিক্ষার্থীবৃন্দ,  প্রাথমিক বিজ্ঞান বইয়ের ৬ ও ৭ পৃষ্টা খোলে মনোযোগ সহকারে পড়।  </a:t>
            </a:r>
            <a:endParaRPr lang="en-US" sz="3200" b="1" dirty="0">
              <a:solidFill>
                <a:srgbClr val="002060"/>
              </a:solidFill>
              <a:latin typeface="NikoshBAN" pitchFamily="2" charset="0"/>
              <a:cs typeface="NikoshBAN" pitchFamily="2"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9"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ppt_x</p:attrName>
                                        </p:attrNameLst>
                                      </p:cBhvr>
                                      <p:tavLst>
                                        <p:tav tm="0">
                                          <p:val>
                                            <p:strVal val="#ppt_x-.2"/>
                                          </p:val>
                                        </p:tav>
                                        <p:tav tm="100000">
                                          <p:val>
                                            <p:strVal val="#ppt_x"/>
                                          </p:val>
                                        </p:tav>
                                      </p:tavLst>
                                    </p:anim>
                                    <p:anim calcmode="lin" valueType="num">
                                      <p:cBhvr>
                                        <p:cTn id="8" dur="1000" fill="hold"/>
                                        <p:tgtEl>
                                          <p:spTgt spid="3"/>
                                        </p:tgtEl>
                                        <p:attrNameLst>
                                          <p:attrName>ppt_y</p:attrName>
                                        </p:attrNameLst>
                                      </p:cBhvr>
                                      <p:tavLst>
                                        <p:tav tm="0">
                                          <p:val>
                                            <p:strVal val="#ppt_y"/>
                                          </p:val>
                                        </p:tav>
                                        <p:tav tm="100000">
                                          <p:val>
                                            <p:strVal val="#ppt_y"/>
                                          </p:val>
                                        </p:tav>
                                      </p:tavLst>
                                    </p:anim>
                                    <p:animEffect transition="in" filter="wipe(right)" prLst="gradientSize: 0.1">
                                      <p:cBhvr>
                                        <p:cTn id="9" dur="1000"/>
                                        <p:tgtEl>
                                          <p:spTgt spid="3"/>
                                        </p:tgtEl>
                                      </p:cBhvr>
                                    </p:animEffect>
                                  </p:childTnLst>
                                </p:cTn>
                              </p:par>
                              <p:par>
                                <p:cTn id="10" presetID="29" presetClass="entr" presetSubtype="0" fill="hold" grpId="0" nodeType="with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p:cTn id="12" dur="1000" fill="hold"/>
                                        <p:tgtEl>
                                          <p:spTgt spid="4"/>
                                        </p:tgtEl>
                                        <p:attrNameLst>
                                          <p:attrName>ppt_x</p:attrName>
                                        </p:attrNameLst>
                                      </p:cBhvr>
                                      <p:tavLst>
                                        <p:tav tm="0">
                                          <p:val>
                                            <p:strVal val="#ppt_x-.2"/>
                                          </p:val>
                                        </p:tav>
                                        <p:tav tm="100000">
                                          <p:val>
                                            <p:strVal val="#ppt_x"/>
                                          </p:val>
                                        </p:tav>
                                      </p:tavLst>
                                    </p:anim>
                                    <p:anim calcmode="lin" valueType="num">
                                      <p:cBhvr>
                                        <p:cTn id="13" dur="1000" fill="hold"/>
                                        <p:tgtEl>
                                          <p:spTgt spid="4"/>
                                        </p:tgtEl>
                                        <p:attrNameLst>
                                          <p:attrName>ppt_y</p:attrName>
                                        </p:attrNameLst>
                                      </p:cBhvr>
                                      <p:tavLst>
                                        <p:tav tm="0">
                                          <p:val>
                                            <p:strVal val="#ppt_y"/>
                                          </p:val>
                                        </p:tav>
                                        <p:tav tm="100000">
                                          <p:val>
                                            <p:strVal val="#ppt_y"/>
                                          </p:val>
                                        </p:tav>
                                      </p:tavLst>
                                    </p:anim>
                                    <p:animEffect transition="in" filter="wipe(right)" prLst="gradientSize: 0.1">
                                      <p:cBhvr>
                                        <p:cTn id="14" dur="1000"/>
                                        <p:tgtEl>
                                          <p:spTgt spid="4"/>
                                        </p:tgtEl>
                                      </p:cBhvr>
                                    </p:animEffect>
                                  </p:childTnLst>
                                </p:cTn>
                              </p:par>
                            </p:childTnLst>
                          </p:cTn>
                        </p:par>
                      </p:childTnLst>
                    </p:cTn>
                  </p:par>
                  <p:par>
                    <p:cTn id="15" fill="hold">
                      <p:stCondLst>
                        <p:cond delay="indefinite"/>
                      </p:stCondLst>
                      <p:childTnLst>
                        <p:par>
                          <p:cTn id="16" fill="hold">
                            <p:stCondLst>
                              <p:cond delay="0"/>
                            </p:stCondLst>
                            <p:childTnLst>
                              <p:par>
                                <p:cTn id="17" presetID="23" presetClass="entr" presetSubtype="16" fill="hold" grpId="0" nodeType="click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p:cTn id="19" dur="500" fill="hold"/>
                                        <p:tgtEl>
                                          <p:spTgt spid="6"/>
                                        </p:tgtEl>
                                        <p:attrNameLst>
                                          <p:attrName>ppt_w</p:attrName>
                                        </p:attrNameLst>
                                      </p:cBhvr>
                                      <p:tavLst>
                                        <p:tav tm="0">
                                          <p:val>
                                            <p:fltVal val="0"/>
                                          </p:val>
                                        </p:tav>
                                        <p:tav tm="100000">
                                          <p:val>
                                            <p:strVal val="#ppt_w"/>
                                          </p:val>
                                        </p:tav>
                                      </p:tavLst>
                                    </p:anim>
                                    <p:anim calcmode="lin" valueType="num">
                                      <p:cBhvr>
                                        <p:cTn id="20" dur="500" fill="hold"/>
                                        <p:tgtEl>
                                          <p:spTgt spid="6"/>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752600" y="228600"/>
            <a:ext cx="8382000" cy="707886"/>
          </a:xfrm>
          <a:prstGeom prst="rect">
            <a:avLst/>
          </a:prstGeom>
          <a:noFill/>
          <a:ln w="9525">
            <a:noFill/>
          </a:ln>
        </p:spPr>
        <p:txBody>
          <a:bodyPr wrap="square" rtlCol="0">
            <a:spAutoFit/>
          </a:bodyPr>
          <a:lstStyle/>
          <a:p>
            <a:pPr algn="ctr"/>
            <a:r>
              <a:rPr lang="bn-IN" sz="40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NikoshBAN" pitchFamily="2" charset="0"/>
                <a:cs typeface="NikoshBAN" pitchFamily="2" charset="0"/>
              </a:rPr>
              <a:t>শূন্যস্থান পূরণ কর।</a:t>
            </a:r>
            <a:endParaRPr lang="en-US" sz="4000" b="1" dirty="0">
              <a:ln w="10541" cmpd="sng">
                <a:solidFill>
                  <a:schemeClr val="accent1">
                    <a:shade val="88000"/>
                    <a:satMod val="110000"/>
                  </a:schemeClr>
                </a:solidFill>
                <a:prstDash val="solid"/>
              </a:ln>
              <a:gradFill>
                <a:gsLst>
                  <a:gs pos="0">
                    <a:schemeClr val="accent1">
                      <a:tint val="40000"/>
                      <a:satMod val="250000"/>
                    </a:schemeClr>
                  </a:gs>
                  <a:gs pos="9000">
                    <a:schemeClr val="accent1">
                      <a:tint val="52000"/>
                      <a:satMod val="300000"/>
                    </a:schemeClr>
                  </a:gs>
                  <a:gs pos="50000">
                    <a:schemeClr val="accent1">
                      <a:shade val="20000"/>
                      <a:satMod val="300000"/>
                    </a:schemeClr>
                  </a:gs>
                  <a:gs pos="79000">
                    <a:schemeClr val="accent1">
                      <a:tint val="52000"/>
                      <a:satMod val="300000"/>
                    </a:schemeClr>
                  </a:gs>
                  <a:gs pos="100000">
                    <a:schemeClr val="accent1">
                      <a:tint val="40000"/>
                      <a:satMod val="250000"/>
                    </a:schemeClr>
                  </a:gs>
                </a:gsLst>
                <a:lin ang="5400000"/>
              </a:gradFill>
              <a:latin typeface="NikoshBAN" pitchFamily="2" charset="0"/>
              <a:cs typeface="NikoshBAN" pitchFamily="2" charset="0"/>
            </a:endParaRPr>
          </a:p>
        </p:txBody>
      </p:sp>
      <p:sp>
        <p:nvSpPr>
          <p:cNvPr id="4" name="TextBox 3"/>
          <p:cNvSpPr txBox="1"/>
          <p:nvPr/>
        </p:nvSpPr>
        <p:spPr>
          <a:xfrm>
            <a:off x="1752600" y="1447800"/>
            <a:ext cx="8534400" cy="1077218"/>
          </a:xfrm>
          <a:prstGeom prst="rect">
            <a:avLst/>
          </a:prstGeom>
          <a:noFill/>
          <a:ln w="38100">
            <a:noFill/>
          </a:ln>
        </p:spPr>
        <p:txBody>
          <a:bodyPr wrap="square" rtlCol="0">
            <a:spAutoFit/>
          </a:bodyPr>
          <a:lstStyle/>
          <a:p>
            <a:r>
              <a:rPr lang="bn-IN" sz="3200" b="1" dirty="0">
                <a:latin typeface="NikoshBAN" pitchFamily="2" charset="0"/>
                <a:cs typeface="NikoshBAN" pitchFamily="2" charset="0"/>
              </a:rPr>
              <a:t>১। বাস্তুসংস্থানে উদ্ভিদ থেকে প্রাণীতে শক্তি প্রবাহের ধারাবাহিক প্রক্রিয়াই হলো</a:t>
            </a:r>
            <a:r>
              <a:rPr lang="bn-IN" sz="3200" dirty="0">
                <a:latin typeface="NikoshBAN" pitchFamily="2" charset="0"/>
                <a:cs typeface="NikoshBAN" pitchFamily="2" charset="0"/>
              </a:rPr>
              <a:t> ..........</a:t>
            </a:r>
            <a:r>
              <a:rPr lang="en-US" sz="3200" dirty="0">
                <a:latin typeface="NikoshBAN" pitchFamily="2" charset="0"/>
                <a:cs typeface="NikoshBAN" pitchFamily="2" charset="0"/>
              </a:rPr>
              <a:t>.........</a:t>
            </a:r>
            <a:r>
              <a:rPr lang="bn-IN" sz="3200" dirty="0">
                <a:latin typeface="NikoshBAN" pitchFamily="2" charset="0"/>
                <a:cs typeface="NikoshBAN" pitchFamily="2" charset="0"/>
              </a:rPr>
              <a:t>। </a:t>
            </a:r>
            <a:endParaRPr lang="en-US" sz="3200" dirty="0">
              <a:latin typeface="NikoshBAN" pitchFamily="2" charset="0"/>
              <a:cs typeface="NikoshBAN" pitchFamily="2" charset="0"/>
            </a:endParaRPr>
          </a:p>
        </p:txBody>
      </p:sp>
      <p:sp>
        <p:nvSpPr>
          <p:cNvPr id="5" name="TextBox 4"/>
          <p:cNvSpPr txBox="1"/>
          <p:nvPr/>
        </p:nvSpPr>
        <p:spPr>
          <a:xfrm>
            <a:off x="1752600" y="2743201"/>
            <a:ext cx="8229600" cy="584775"/>
          </a:xfrm>
          <a:prstGeom prst="rect">
            <a:avLst/>
          </a:prstGeom>
          <a:noFill/>
          <a:ln>
            <a:noFill/>
          </a:ln>
        </p:spPr>
        <p:txBody>
          <a:bodyPr wrap="square" rtlCol="0">
            <a:spAutoFit/>
          </a:bodyPr>
          <a:lstStyle/>
          <a:p>
            <a:r>
              <a:rPr lang="bn-IN" sz="3200" b="1" dirty="0">
                <a:latin typeface="NikoshBAN" pitchFamily="2" charset="0"/>
                <a:cs typeface="NikoshBAN" pitchFamily="2" charset="0"/>
              </a:rPr>
              <a:t>২। </a:t>
            </a:r>
            <a:r>
              <a:rPr lang="en-US" sz="3200" b="1" dirty="0" err="1">
                <a:latin typeface="NikoshBAN" pitchFamily="2" charset="0"/>
                <a:cs typeface="NikoshBAN" pitchFamily="2" charset="0"/>
              </a:rPr>
              <a:t>প্রতিটি</a:t>
            </a:r>
            <a:r>
              <a:rPr lang="en-US" sz="3200" b="1" dirty="0">
                <a:latin typeface="NikoshBAN" pitchFamily="2" charset="0"/>
                <a:cs typeface="NikoshBAN" pitchFamily="2" charset="0"/>
              </a:rPr>
              <a:t> </a:t>
            </a:r>
            <a:r>
              <a:rPr lang="en-US" sz="3200" b="1" dirty="0" err="1">
                <a:latin typeface="NikoshBAN" pitchFamily="2" charset="0"/>
                <a:cs typeface="NikoshBAN" pitchFamily="2" charset="0"/>
              </a:rPr>
              <a:t>খাদ্য</a:t>
            </a:r>
            <a:r>
              <a:rPr lang="en-US" sz="3200" b="1" dirty="0">
                <a:latin typeface="NikoshBAN" pitchFamily="2" charset="0"/>
                <a:cs typeface="NikoshBAN" pitchFamily="2" charset="0"/>
              </a:rPr>
              <a:t> </a:t>
            </a:r>
            <a:r>
              <a:rPr lang="en-US" sz="3200" b="1" dirty="0" err="1">
                <a:latin typeface="NikoshBAN" pitchFamily="2" charset="0"/>
                <a:cs typeface="NikoshBAN" pitchFamily="2" charset="0"/>
              </a:rPr>
              <a:t>শৃংখল</a:t>
            </a:r>
            <a:r>
              <a:rPr lang="en-US" sz="3200" b="1" dirty="0">
                <a:latin typeface="NikoshBAN" pitchFamily="2" charset="0"/>
                <a:cs typeface="NikoshBAN" pitchFamily="2" charset="0"/>
              </a:rPr>
              <a:t> ………… </a:t>
            </a:r>
            <a:r>
              <a:rPr lang="en-US" sz="3200" b="1" dirty="0" err="1">
                <a:latin typeface="NikoshBAN" pitchFamily="2" charset="0"/>
                <a:cs typeface="NikoshBAN" pitchFamily="2" charset="0"/>
              </a:rPr>
              <a:t>থেকে</a:t>
            </a:r>
            <a:r>
              <a:rPr lang="en-US" sz="3200" b="1" dirty="0">
                <a:latin typeface="NikoshBAN" pitchFamily="2" charset="0"/>
                <a:cs typeface="NikoshBAN" pitchFamily="2" charset="0"/>
              </a:rPr>
              <a:t> </a:t>
            </a:r>
            <a:r>
              <a:rPr lang="en-US" sz="3200" b="1" dirty="0" err="1">
                <a:latin typeface="NikoshBAN" pitchFamily="2" charset="0"/>
                <a:cs typeface="NikoshBAN" pitchFamily="2" charset="0"/>
              </a:rPr>
              <a:t>শুরু</a:t>
            </a:r>
            <a:r>
              <a:rPr lang="en-US" sz="3200" b="1" dirty="0">
                <a:latin typeface="NikoshBAN" pitchFamily="2" charset="0"/>
                <a:cs typeface="NikoshBAN" pitchFamily="2" charset="0"/>
              </a:rPr>
              <a:t> </a:t>
            </a:r>
            <a:r>
              <a:rPr lang="en-US" sz="3200" b="1" dirty="0" err="1">
                <a:latin typeface="NikoshBAN" pitchFamily="2" charset="0"/>
                <a:cs typeface="NikoshBAN" pitchFamily="2" charset="0"/>
              </a:rPr>
              <a:t>হয়</a:t>
            </a:r>
            <a:r>
              <a:rPr lang="en-US" sz="3200" b="1" dirty="0">
                <a:latin typeface="NikoshBAN" pitchFamily="2" charset="0"/>
                <a:cs typeface="NikoshBAN" pitchFamily="2" charset="0"/>
              </a:rPr>
              <a:t>।  </a:t>
            </a:r>
            <a:r>
              <a:rPr lang="bn-IN" sz="3200" b="1" dirty="0">
                <a:latin typeface="NikoshBAN" pitchFamily="2" charset="0"/>
                <a:cs typeface="NikoshBAN" pitchFamily="2" charset="0"/>
              </a:rPr>
              <a:t> </a:t>
            </a:r>
            <a:endParaRPr lang="en-US" sz="3200" b="1" dirty="0">
              <a:latin typeface="NikoshBAN" pitchFamily="2" charset="0"/>
              <a:cs typeface="NikoshBAN" pitchFamily="2" charset="0"/>
            </a:endParaRPr>
          </a:p>
        </p:txBody>
      </p:sp>
      <p:sp>
        <p:nvSpPr>
          <p:cNvPr id="6" name="TextBox 5"/>
          <p:cNvSpPr txBox="1"/>
          <p:nvPr/>
        </p:nvSpPr>
        <p:spPr>
          <a:xfrm>
            <a:off x="1676400" y="3352800"/>
            <a:ext cx="8610600" cy="1077218"/>
          </a:xfrm>
          <a:prstGeom prst="rect">
            <a:avLst/>
          </a:prstGeom>
          <a:noFill/>
          <a:ln>
            <a:noFill/>
          </a:ln>
        </p:spPr>
        <p:txBody>
          <a:bodyPr wrap="square" rtlCol="0">
            <a:spAutoFit/>
          </a:bodyPr>
          <a:lstStyle/>
          <a:p>
            <a:r>
              <a:rPr lang="bn-IN" sz="3200" b="1" dirty="0">
                <a:latin typeface="NikoshBAN" pitchFamily="2" charset="0"/>
                <a:cs typeface="NikoshBAN" pitchFamily="2" charset="0"/>
              </a:rPr>
              <a:t> </a:t>
            </a:r>
            <a:r>
              <a:rPr lang="en-US" sz="3200" b="1" dirty="0">
                <a:latin typeface="NikoshBAN" pitchFamily="2" charset="0"/>
                <a:cs typeface="NikoshBAN" pitchFamily="2" charset="0"/>
              </a:rPr>
              <a:t>৩। </a:t>
            </a:r>
            <a:r>
              <a:rPr lang="bn-IN" sz="3200" b="1" dirty="0">
                <a:latin typeface="NikoshBAN" pitchFamily="2" charset="0"/>
                <a:cs typeface="NikoshBAN" pitchFamily="2" charset="0"/>
              </a:rPr>
              <a:t> উদ্ভিদ যখন খাদ্য তৈরি করে তখন সৌরশক্তি</a:t>
            </a:r>
            <a:r>
              <a:rPr lang="en-US" sz="3200" b="1" dirty="0">
                <a:latin typeface="NikoshBAN" pitchFamily="2" charset="0"/>
                <a:cs typeface="NikoshBAN" pitchFamily="2" charset="0"/>
              </a:rPr>
              <a:t>      </a:t>
            </a:r>
            <a:r>
              <a:rPr lang="bn-IN" sz="3200" b="1" dirty="0">
                <a:latin typeface="NikoshBAN" pitchFamily="2" charset="0"/>
                <a:cs typeface="NikoshBAN" pitchFamily="2" charset="0"/>
              </a:rPr>
              <a:t>.......</a:t>
            </a:r>
            <a:r>
              <a:rPr lang="en-US" sz="3200" b="1" dirty="0">
                <a:latin typeface="NikoshBAN" pitchFamily="2" charset="0"/>
                <a:cs typeface="NikoshBAN" pitchFamily="2" charset="0"/>
              </a:rPr>
              <a:t>           ……</a:t>
            </a:r>
            <a:r>
              <a:rPr lang="bn-IN" sz="3200" b="1" dirty="0">
                <a:latin typeface="NikoshBAN" pitchFamily="2" charset="0"/>
                <a:cs typeface="NikoshBAN" pitchFamily="2" charset="0"/>
              </a:rPr>
              <a:t>শক্তিতে রুপান্তরিত হয়। </a:t>
            </a:r>
            <a:endParaRPr lang="en-US" sz="3200" dirty="0">
              <a:latin typeface="NikoshBAN" pitchFamily="2" charset="0"/>
              <a:cs typeface="NikoshBAN" pitchFamily="2" charset="0"/>
            </a:endParaRPr>
          </a:p>
        </p:txBody>
      </p:sp>
      <p:sp>
        <p:nvSpPr>
          <p:cNvPr id="7" name="TextBox 6"/>
          <p:cNvSpPr txBox="1"/>
          <p:nvPr/>
        </p:nvSpPr>
        <p:spPr>
          <a:xfrm>
            <a:off x="1828800" y="4495801"/>
            <a:ext cx="8305800" cy="584775"/>
          </a:xfrm>
          <a:prstGeom prst="rect">
            <a:avLst/>
          </a:prstGeom>
          <a:noFill/>
          <a:ln>
            <a:noFill/>
          </a:ln>
        </p:spPr>
        <p:txBody>
          <a:bodyPr wrap="square" rtlCol="0">
            <a:spAutoFit/>
          </a:bodyPr>
          <a:lstStyle/>
          <a:p>
            <a:r>
              <a:rPr lang="bn-IN" sz="3200" b="1" dirty="0">
                <a:latin typeface="NikoshBAN" pitchFamily="2" charset="0"/>
                <a:cs typeface="NikoshBAN" pitchFamily="2" charset="0"/>
              </a:rPr>
              <a:t> </a:t>
            </a:r>
            <a:r>
              <a:rPr lang="en-US" sz="3200" b="1" dirty="0">
                <a:latin typeface="NikoshBAN" pitchFamily="2" charset="0"/>
                <a:cs typeface="NikoshBAN" pitchFamily="2" charset="0"/>
              </a:rPr>
              <a:t>৪</a:t>
            </a:r>
            <a:r>
              <a:rPr lang="bn-IN" sz="3200" b="1" dirty="0">
                <a:latin typeface="NikoshBAN" pitchFamily="2" charset="0"/>
                <a:cs typeface="NikoshBAN" pitchFamily="2" charset="0"/>
              </a:rPr>
              <a:t>। </a:t>
            </a:r>
            <a:r>
              <a:rPr lang="en-US" sz="3200" b="1" dirty="0" err="1">
                <a:latin typeface="NikoshBAN" pitchFamily="2" charset="0"/>
                <a:cs typeface="NikoshBAN" pitchFamily="2" charset="0"/>
              </a:rPr>
              <a:t>গরু</a:t>
            </a:r>
            <a:r>
              <a:rPr lang="en-US" sz="3200" b="1" dirty="0">
                <a:latin typeface="NikoshBAN" pitchFamily="2" charset="0"/>
                <a:cs typeface="NikoshBAN" pitchFamily="2" charset="0"/>
              </a:rPr>
              <a:t> </a:t>
            </a:r>
            <a:r>
              <a:rPr lang="bn-IN" sz="3200" b="1" dirty="0">
                <a:latin typeface="NikoshBAN" pitchFamily="2" charset="0"/>
                <a:cs typeface="NikoshBAN" pitchFamily="2" charset="0"/>
              </a:rPr>
              <a:t>.........</a:t>
            </a:r>
            <a:r>
              <a:rPr lang="en-US" sz="3200" b="1" dirty="0" err="1">
                <a:latin typeface="NikoshBAN" pitchFamily="2" charset="0"/>
                <a:cs typeface="NikoshBAN" pitchFamily="2" charset="0"/>
              </a:rPr>
              <a:t>স্তরের</a:t>
            </a:r>
            <a:r>
              <a:rPr lang="en-US" sz="3200" b="1" dirty="0">
                <a:latin typeface="NikoshBAN" pitchFamily="2" charset="0"/>
                <a:cs typeface="NikoshBAN" pitchFamily="2" charset="0"/>
              </a:rPr>
              <a:t> </a:t>
            </a:r>
            <a:r>
              <a:rPr lang="en-US" sz="3200" b="1" dirty="0" err="1">
                <a:latin typeface="NikoshBAN" pitchFamily="2" charset="0"/>
                <a:cs typeface="NikoshBAN" pitchFamily="2" charset="0"/>
              </a:rPr>
              <a:t>খাদক</a:t>
            </a:r>
            <a:r>
              <a:rPr lang="bn-IN" sz="3200" b="1" dirty="0">
                <a:latin typeface="NikoshBAN" pitchFamily="2" charset="0"/>
                <a:cs typeface="NikoshBAN" pitchFamily="2" charset="0"/>
              </a:rPr>
              <a:t>।</a:t>
            </a:r>
            <a:r>
              <a:rPr lang="en-US" sz="3200" b="1" dirty="0">
                <a:latin typeface="NikoshBAN" pitchFamily="2" charset="0"/>
                <a:cs typeface="NikoshBAN" pitchFamily="2" charset="0"/>
              </a:rPr>
              <a:t> </a:t>
            </a:r>
          </a:p>
        </p:txBody>
      </p:sp>
      <p:sp>
        <p:nvSpPr>
          <p:cNvPr id="8" name="TextBox 7"/>
          <p:cNvSpPr txBox="1"/>
          <p:nvPr/>
        </p:nvSpPr>
        <p:spPr>
          <a:xfrm>
            <a:off x="3733800" y="1905001"/>
            <a:ext cx="1905000" cy="584775"/>
          </a:xfrm>
          <a:prstGeom prst="rect">
            <a:avLst/>
          </a:prstGeom>
          <a:noFill/>
          <a:ln>
            <a:noFill/>
          </a:ln>
        </p:spPr>
        <p:txBody>
          <a:bodyPr wrap="square" rtlCol="0">
            <a:spAutoFit/>
          </a:bodyPr>
          <a:lstStyle/>
          <a:p>
            <a:r>
              <a:rPr lang="en-US" sz="3200" b="1" i="1" dirty="0" err="1">
                <a:solidFill>
                  <a:srgbClr val="FF0000"/>
                </a:solidFill>
                <a:latin typeface="NikoshBAN" pitchFamily="2" charset="0"/>
                <a:cs typeface="NikoshBAN" pitchFamily="2" charset="0"/>
              </a:rPr>
              <a:t>খাদ্য</a:t>
            </a:r>
            <a:r>
              <a:rPr lang="en-US" sz="3200" b="1" i="1" dirty="0">
                <a:solidFill>
                  <a:srgbClr val="FF0000"/>
                </a:solidFill>
                <a:latin typeface="NikoshBAN" pitchFamily="2" charset="0"/>
                <a:cs typeface="NikoshBAN" pitchFamily="2" charset="0"/>
              </a:rPr>
              <a:t> </a:t>
            </a:r>
            <a:r>
              <a:rPr lang="en-US" sz="3200" b="1" i="1" dirty="0" err="1">
                <a:solidFill>
                  <a:srgbClr val="FF0000"/>
                </a:solidFill>
                <a:latin typeface="NikoshBAN" pitchFamily="2" charset="0"/>
                <a:cs typeface="NikoshBAN" pitchFamily="2" charset="0"/>
              </a:rPr>
              <a:t>শৃংখল</a:t>
            </a:r>
            <a:endParaRPr lang="en-US" sz="3200" b="1" i="1" dirty="0">
              <a:solidFill>
                <a:srgbClr val="FF0000"/>
              </a:solidFill>
              <a:latin typeface="NikoshBAN" pitchFamily="2" charset="0"/>
              <a:cs typeface="NikoshBAN" pitchFamily="2" charset="0"/>
            </a:endParaRPr>
          </a:p>
        </p:txBody>
      </p:sp>
      <p:sp>
        <p:nvSpPr>
          <p:cNvPr id="9" name="TextBox 8"/>
          <p:cNvSpPr txBox="1"/>
          <p:nvPr/>
        </p:nvSpPr>
        <p:spPr>
          <a:xfrm>
            <a:off x="4876800" y="2743201"/>
            <a:ext cx="2667000" cy="584775"/>
          </a:xfrm>
          <a:prstGeom prst="rect">
            <a:avLst/>
          </a:prstGeom>
          <a:noFill/>
          <a:ln>
            <a:noFill/>
          </a:ln>
        </p:spPr>
        <p:txBody>
          <a:bodyPr wrap="square" rtlCol="0">
            <a:spAutoFit/>
          </a:bodyPr>
          <a:lstStyle/>
          <a:p>
            <a:r>
              <a:rPr lang="bn-IN" sz="3200" b="1" i="1" dirty="0">
                <a:solidFill>
                  <a:srgbClr val="FF0000"/>
                </a:solidFill>
                <a:latin typeface="NikoshBAN" pitchFamily="2" charset="0"/>
                <a:cs typeface="NikoshBAN" pitchFamily="2" charset="0"/>
              </a:rPr>
              <a:t> </a:t>
            </a:r>
            <a:r>
              <a:rPr lang="en-US" sz="3200" b="1" i="1" dirty="0" err="1">
                <a:solidFill>
                  <a:srgbClr val="FF0000"/>
                </a:solidFill>
                <a:latin typeface="NikoshBAN" pitchFamily="2" charset="0"/>
                <a:cs typeface="NikoshBAN" pitchFamily="2" charset="0"/>
              </a:rPr>
              <a:t>সবুজ</a:t>
            </a:r>
            <a:r>
              <a:rPr lang="en-US" sz="3200" b="1" i="1" dirty="0">
                <a:solidFill>
                  <a:srgbClr val="FF0000"/>
                </a:solidFill>
                <a:latin typeface="NikoshBAN" pitchFamily="2" charset="0"/>
                <a:cs typeface="NikoshBAN" pitchFamily="2" charset="0"/>
              </a:rPr>
              <a:t> </a:t>
            </a:r>
            <a:r>
              <a:rPr lang="en-US" sz="3200" b="1" i="1" dirty="0" err="1">
                <a:solidFill>
                  <a:srgbClr val="FF0000"/>
                </a:solidFill>
                <a:latin typeface="NikoshBAN" pitchFamily="2" charset="0"/>
                <a:cs typeface="NikoshBAN" pitchFamily="2" charset="0"/>
              </a:rPr>
              <a:t>উদ্ভিদ</a:t>
            </a:r>
            <a:endParaRPr lang="en-US" sz="3200" b="1" i="1" dirty="0">
              <a:solidFill>
                <a:srgbClr val="FF0000"/>
              </a:solidFill>
              <a:latin typeface="NikoshBAN" pitchFamily="2" charset="0"/>
              <a:cs typeface="NikoshBAN" pitchFamily="2" charset="0"/>
            </a:endParaRPr>
          </a:p>
        </p:txBody>
      </p:sp>
      <p:sp>
        <p:nvSpPr>
          <p:cNvPr id="10" name="TextBox 9"/>
          <p:cNvSpPr txBox="1"/>
          <p:nvPr/>
        </p:nvSpPr>
        <p:spPr>
          <a:xfrm>
            <a:off x="7772400" y="3352801"/>
            <a:ext cx="2286000" cy="584775"/>
          </a:xfrm>
          <a:prstGeom prst="rect">
            <a:avLst/>
          </a:prstGeom>
          <a:noFill/>
          <a:ln>
            <a:noFill/>
          </a:ln>
        </p:spPr>
        <p:txBody>
          <a:bodyPr wrap="square" rtlCol="0">
            <a:spAutoFit/>
          </a:bodyPr>
          <a:lstStyle/>
          <a:p>
            <a:r>
              <a:rPr lang="bn-IN" sz="3200" b="1" i="1" dirty="0">
                <a:solidFill>
                  <a:srgbClr val="FF0000"/>
                </a:solidFill>
                <a:latin typeface="NikoshBAN" pitchFamily="2" charset="0"/>
                <a:cs typeface="NikoshBAN" pitchFamily="2" charset="0"/>
              </a:rPr>
              <a:t>রাসায়নিক </a:t>
            </a:r>
            <a:endParaRPr lang="en-US" sz="3200" b="1" i="1" dirty="0">
              <a:solidFill>
                <a:srgbClr val="FF0000"/>
              </a:solidFill>
              <a:latin typeface="NikoshBAN" pitchFamily="2" charset="0"/>
              <a:cs typeface="NikoshBAN" pitchFamily="2" charset="0"/>
            </a:endParaRPr>
          </a:p>
        </p:txBody>
      </p:sp>
      <p:sp>
        <p:nvSpPr>
          <p:cNvPr id="11" name="TextBox 10"/>
          <p:cNvSpPr txBox="1"/>
          <p:nvPr/>
        </p:nvSpPr>
        <p:spPr>
          <a:xfrm>
            <a:off x="2819400" y="4495801"/>
            <a:ext cx="1447800" cy="584775"/>
          </a:xfrm>
          <a:prstGeom prst="rect">
            <a:avLst/>
          </a:prstGeom>
          <a:noFill/>
          <a:ln>
            <a:noFill/>
          </a:ln>
        </p:spPr>
        <p:txBody>
          <a:bodyPr wrap="square" rtlCol="0">
            <a:spAutoFit/>
          </a:bodyPr>
          <a:lstStyle/>
          <a:p>
            <a:r>
              <a:rPr lang="en-US" sz="3200" b="1" i="1" dirty="0" err="1">
                <a:solidFill>
                  <a:srgbClr val="FF0000"/>
                </a:solidFill>
                <a:latin typeface="NikoshBAN" pitchFamily="2" charset="0"/>
                <a:cs typeface="NikoshBAN" pitchFamily="2" charset="0"/>
              </a:rPr>
              <a:t>প্রথম</a:t>
            </a:r>
            <a:endParaRPr lang="en-US" sz="3200" b="1" i="1" dirty="0">
              <a:solidFill>
                <a:srgbClr val="FF0000"/>
              </a:solidFill>
              <a:latin typeface="NikoshBAN" pitchFamily="2" charset="0"/>
              <a:cs typeface="NikoshBAN" pitchFamily="2" charset="0"/>
            </a:endParaRPr>
          </a:p>
        </p:txBody>
      </p:sp>
      <p:sp>
        <p:nvSpPr>
          <p:cNvPr id="12" name="TextBox 11"/>
          <p:cNvSpPr txBox="1"/>
          <p:nvPr/>
        </p:nvSpPr>
        <p:spPr>
          <a:xfrm>
            <a:off x="1524000" y="5410201"/>
            <a:ext cx="8229600" cy="584775"/>
          </a:xfrm>
          <a:prstGeom prst="rect">
            <a:avLst/>
          </a:prstGeom>
          <a:noFill/>
          <a:ln>
            <a:noFill/>
          </a:ln>
        </p:spPr>
        <p:txBody>
          <a:bodyPr wrap="square" rtlCol="0">
            <a:spAutoFit/>
          </a:bodyPr>
          <a:lstStyle/>
          <a:p>
            <a:r>
              <a:rPr lang="bn-IN" sz="3200" b="1" i="1" dirty="0">
                <a:latin typeface="NikoshBAN" pitchFamily="2" charset="0"/>
                <a:cs typeface="NikoshBAN" pitchFamily="2" charset="0"/>
              </a:rPr>
              <a:t> ৫। </a:t>
            </a:r>
            <a:r>
              <a:rPr lang="en-US" sz="3200" b="1" i="1" dirty="0" err="1">
                <a:latin typeface="NikoshBAN" pitchFamily="2" charset="0"/>
                <a:cs typeface="NikoshBAN" pitchFamily="2" charset="0"/>
              </a:rPr>
              <a:t>ঈগল</a:t>
            </a:r>
            <a:r>
              <a:rPr lang="en-US" sz="3200" b="1" i="1" dirty="0">
                <a:latin typeface="NikoshBAN" pitchFamily="2" charset="0"/>
                <a:cs typeface="NikoshBAN" pitchFamily="2" charset="0"/>
              </a:rPr>
              <a:t> </a:t>
            </a:r>
            <a:r>
              <a:rPr lang="en-US" sz="3200" b="1" i="1" dirty="0" err="1">
                <a:latin typeface="NikoshBAN" pitchFamily="2" charset="0"/>
                <a:cs typeface="NikoshBAN" pitchFamily="2" charset="0"/>
              </a:rPr>
              <a:t>পাখী</a:t>
            </a:r>
            <a:r>
              <a:rPr lang="en-US" sz="3200" b="1" i="1" dirty="0">
                <a:latin typeface="NikoshBAN" pitchFamily="2" charset="0"/>
                <a:cs typeface="NikoshBAN" pitchFamily="2" charset="0"/>
              </a:rPr>
              <a:t>………</a:t>
            </a:r>
            <a:r>
              <a:rPr lang="en-US" sz="3200" b="1" i="1" dirty="0" err="1">
                <a:latin typeface="NikoshBAN" pitchFamily="2" charset="0"/>
                <a:cs typeface="NikoshBAN" pitchFamily="2" charset="0"/>
              </a:rPr>
              <a:t>স্তরের</a:t>
            </a:r>
            <a:r>
              <a:rPr lang="en-US" sz="3200" b="1" i="1" dirty="0">
                <a:latin typeface="NikoshBAN" pitchFamily="2" charset="0"/>
                <a:cs typeface="NikoshBAN" pitchFamily="2" charset="0"/>
              </a:rPr>
              <a:t> </a:t>
            </a:r>
            <a:r>
              <a:rPr lang="en-US" sz="3200" b="1" i="1" dirty="0" err="1">
                <a:latin typeface="NikoshBAN" pitchFamily="2" charset="0"/>
                <a:cs typeface="NikoshBAN" pitchFamily="2" charset="0"/>
              </a:rPr>
              <a:t>খাদক</a:t>
            </a:r>
            <a:r>
              <a:rPr lang="bn-IN" sz="3200" b="1" i="1" dirty="0">
                <a:latin typeface="NikoshBAN" pitchFamily="2" charset="0"/>
                <a:cs typeface="NikoshBAN" pitchFamily="2" charset="0"/>
              </a:rPr>
              <a:t>।  </a:t>
            </a:r>
            <a:endParaRPr lang="en-US" sz="3200" b="1" i="1" dirty="0">
              <a:latin typeface="NikoshBAN" pitchFamily="2" charset="0"/>
              <a:cs typeface="NikoshBAN" pitchFamily="2" charset="0"/>
            </a:endParaRPr>
          </a:p>
        </p:txBody>
      </p:sp>
      <p:sp>
        <p:nvSpPr>
          <p:cNvPr id="13" name="TextBox 12"/>
          <p:cNvSpPr txBox="1"/>
          <p:nvPr/>
        </p:nvSpPr>
        <p:spPr>
          <a:xfrm>
            <a:off x="3733800" y="5410201"/>
            <a:ext cx="1447800" cy="584775"/>
          </a:xfrm>
          <a:prstGeom prst="rect">
            <a:avLst/>
          </a:prstGeom>
          <a:noFill/>
          <a:ln>
            <a:noFill/>
          </a:ln>
        </p:spPr>
        <p:txBody>
          <a:bodyPr wrap="square" rtlCol="0">
            <a:spAutoFit/>
          </a:bodyPr>
          <a:lstStyle/>
          <a:p>
            <a:r>
              <a:rPr lang="en-US" sz="3200" b="1" i="1" dirty="0" err="1">
                <a:solidFill>
                  <a:srgbClr val="FF0000"/>
                </a:solidFill>
                <a:latin typeface="NikoshBAN" pitchFamily="2" charset="0"/>
                <a:cs typeface="NikoshBAN" pitchFamily="2" charset="0"/>
              </a:rPr>
              <a:t>সর্বোচ্চ</a:t>
            </a:r>
            <a:r>
              <a:rPr lang="en-US" sz="3200" b="1" i="1" dirty="0">
                <a:solidFill>
                  <a:srgbClr val="FF0000"/>
                </a:solidFill>
                <a:latin typeface="NikoshBAN" pitchFamily="2" charset="0"/>
                <a:cs typeface="NikoshBAN" pitchFamily="2" charset="0"/>
              </a:rPr>
              <a:t>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par>
                                <p:cTn id="10" presetID="53" presetClass="entr" presetSubtype="0" fill="hold" grpId="0" nodeType="with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p:cTn id="12" dur="500" fill="hold"/>
                                        <p:tgtEl>
                                          <p:spTgt spid="4"/>
                                        </p:tgtEl>
                                        <p:attrNameLst>
                                          <p:attrName>ppt_w</p:attrName>
                                        </p:attrNameLst>
                                      </p:cBhvr>
                                      <p:tavLst>
                                        <p:tav tm="0">
                                          <p:val>
                                            <p:fltVal val="0"/>
                                          </p:val>
                                        </p:tav>
                                        <p:tav tm="100000">
                                          <p:val>
                                            <p:strVal val="#ppt_w"/>
                                          </p:val>
                                        </p:tav>
                                      </p:tavLst>
                                    </p:anim>
                                    <p:anim calcmode="lin" valueType="num">
                                      <p:cBhvr>
                                        <p:cTn id="13" dur="500" fill="hold"/>
                                        <p:tgtEl>
                                          <p:spTgt spid="4"/>
                                        </p:tgtEl>
                                        <p:attrNameLst>
                                          <p:attrName>ppt_h</p:attrName>
                                        </p:attrNameLst>
                                      </p:cBhvr>
                                      <p:tavLst>
                                        <p:tav tm="0">
                                          <p:val>
                                            <p:fltVal val="0"/>
                                          </p:val>
                                        </p:tav>
                                        <p:tav tm="100000">
                                          <p:val>
                                            <p:strVal val="#ppt_h"/>
                                          </p:val>
                                        </p:tav>
                                      </p:tavLst>
                                    </p:anim>
                                    <p:animEffect transition="in" filter="fade">
                                      <p:cBhvr>
                                        <p:cTn id="14" dur="500"/>
                                        <p:tgtEl>
                                          <p:spTgt spid="4"/>
                                        </p:tgtEl>
                                      </p:cBhvr>
                                    </p:animEffect>
                                  </p:childTnLst>
                                </p:cTn>
                              </p:par>
                              <p:par>
                                <p:cTn id="15" presetID="53" presetClass="entr" presetSubtype="0" fill="hold" grpId="0" nodeType="with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p:cTn id="17" dur="500" fill="hold"/>
                                        <p:tgtEl>
                                          <p:spTgt spid="5"/>
                                        </p:tgtEl>
                                        <p:attrNameLst>
                                          <p:attrName>ppt_w</p:attrName>
                                        </p:attrNameLst>
                                      </p:cBhvr>
                                      <p:tavLst>
                                        <p:tav tm="0">
                                          <p:val>
                                            <p:fltVal val="0"/>
                                          </p:val>
                                        </p:tav>
                                        <p:tav tm="100000">
                                          <p:val>
                                            <p:strVal val="#ppt_w"/>
                                          </p:val>
                                        </p:tav>
                                      </p:tavLst>
                                    </p:anim>
                                    <p:anim calcmode="lin" valueType="num">
                                      <p:cBhvr>
                                        <p:cTn id="18" dur="500" fill="hold"/>
                                        <p:tgtEl>
                                          <p:spTgt spid="5"/>
                                        </p:tgtEl>
                                        <p:attrNameLst>
                                          <p:attrName>ppt_h</p:attrName>
                                        </p:attrNameLst>
                                      </p:cBhvr>
                                      <p:tavLst>
                                        <p:tav tm="0">
                                          <p:val>
                                            <p:fltVal val="0"/>
                                          </p:val>
                                        </p:tav>
                                        <p:tav tm="100000">
                                          <p:val>
                                            <p:strVal val="#ppt_h"/>
                                          </p:val>
                                        </p:tav>
                                      </p:tavLst>
                                    </p:anim>
                                    <p:animEffect transition="in" filter="fade">
                                      <p:cBhvr>
                                        <p:cTn id="19" dur="500"/>
                                        <p:tgtEl>
                                          <p:spTgt spid="5"/>
                                        </p:tgtEl>
                                      </p:cBhvr>
                                    </p:animEffect>
                                  </p:childTnLst>
                                </p:cTn>
                              </p:par>
                              <p:par>
                                <p:cTn id="20" presetID="53" presetClass="entr" presetSubtype="0" fill="hold" grpId="0" nodeType="withEffect">
                                  <p:stCondLst>
                                    <p:cond delay="0"/>
                                  </p:stCondLst>
                                  <p:childTnLst>
                                    <p:set>
                                      <p:cBhvr>
                                        <p:cTn id="21" dur="1" fill="hold">
                                          <p:stCondLst>
                                            <p:cond delay="0"/>
                                          </p:stCondLst>
                                        </p:cTn>
                                        <p:tgtEl>
                                          <p:spTgt spid="6"/>
                                        </p:tgtEl>
                                        <p:attrNameLst>
                                          <p:attrName>style.visibility</p:attrName>
                                        </p:attrNameLst>
                                      </p:cBhvr>
                                      <p:to>
                                        <p:strVal val="visible"/>
                                      </p:to>
                                    </p:set>
                                    <p:anim calcmode="lin" valueType="num">
                                      <p:cBhvr>
                                        <p:cTn id="22" dur="500" fill="hold"/>
                                        <p:tgtEl>
                                          <p:spTgt spid="6"/>
                                        </p:tgtEl>
                                        <p:attrNameLst>
                                          <p:attrName>ppt_w</p:attrName>
                                        </p:attrNameLst>
                                      </p:cBhvr>
                                      <p:tavLst>
                                        <p:tav tm="0">
                                          <p:val>
                                            <p:fltVal val="0"/>
                                          </p:val>
                                        </p:tav>
                                        <p:tav tm="100000">
                                          <p:val>
                                            <p:strVal val="#ppt_w"/>
                                          </p:val>
                                        </p:tav>
                                      </p:tavLst>
                                    </p:anim>
                                    <p:anim calcmode="lin" valueType="num">
                                      <p:cBhvr>
                                        <p:cTn id="23" dur="500" fill="hold"/>
                                        <p:tgtEl>
                                          <p:spTgt spid="6"/>
                                        </p:tgtEl>
                                        <p:attrNameLst>
                                          <p:attrName>ppt_h</p:attrName>
                                        </p:attrNameLst>
                                      </p:cBhvr>
                                      <p:tavLst>
                                        <p:tav tm="0">
                                          <p:val>
                                            <p:fltVal val="0"/>
                                          </p:val>
                                        </p:tav>
                                        <p:tav tm="100000">
                                          <p:val>
                                            <p:strVal val="#ppt_h"/>
                                          </p:val>
                                        </p:tav>
                                      </p:tavLst>
                                    </p:anim>
                                    <p:animEffect transition="in" filter="fade">
                                      <p:cBhvr>
                                        <p:cTn id="24" dur="500"/>
                                        <p:tgtEl>
                                          <p:spTgt spid="6"/>
                                        </p:tgtEl>
                                      </p:cBhvr>
                                    </p:animEffect>
                                  </p:childTnLst>
                                </p:cTn>
                              </p:par>
                              <p:par>
                                <p:cTn id="25" presetID="53" presetClass="entr" presetSubtype="0" fill="hold" grpId="0" nodeType="withEffect">
                                  <p:stCondLst>
                                    <p:cond delay="0"/>
                                  </p:stCondLst>
                                  <p:childTnLst>
                                    <p:set>
                                      <p:cBhvr>
                                        <p:cTn id="26" dur="1" fill="hold">
                                          <p:stCondLst>
                                            <p:cond delay="0"/>
                                          </p:stCondLst>
                                        </p:cTn>
                                        <p:tgtEl>
                                          <p:spTgt spid="7"/>
                                        </p:tgtEl>
                                        <p:attrNameLst>
                                          <p:attrName>style.visibility</p:attrName>
                                        </p:attrNameLst>
                                      </p:cBhvr>
                                      <p:to>
                                        <p:strVal val="visible"/>
                                      </p:to>
                                    </p:set>
                                    <p:anim calcmode="lin" valueType="num">
                                      <p:cBhvr>
                                        <p:cTn id="27" dur="500" fill="hold"/>
                                        <p:tgtEl>
                                          <p:spTgt spid="7"/>
                                        </p:tgtEl>
                                        <p:attrNameLst>
                                          <p:attrName>ppt_w</p:attrName>
                                        </p:attrNameLst>
                                      </p:cBhvr>
                                      <p:tavLst>
                                        <p:tav tm="0">
                                          <p:val>
                                            <p:fltVal val="0"/>
                                          </p:val>
                                        </p:tav>
                                        <p:tav tm="100000">
                                          <p:val>
                                            <p:strVal val="#ppt_w"/>
                                          </p:val>
                                        </p:tav>
                                      </p:tavLst>
                                    </p:anim>
                                    <p:anim calcmode="lin" valueType="num">
                                      <p:cBhvr>
                                        <p:cTn id="28" dur="500" fill="hold"/>
                                        <p:tgtEl>
                                          <p:spTgt spid="7"/>
                                        </p:tgtEl>
                                        <p:attrNameLst>
                                          <p:attrName>ppt_h</p:attrName>
                                        </p:attrNameLst>
                                      </p:cBhvr>
                                      <p:tavLst>
                                        <p:tav tm="0">
                                          <p:val>
                                            <p:fltVal val="0"/>
                                          </p:val>
                                        </p:tav>
                                        <p:tav tm="100000">
                                          <p:val>
                                            <p:strVal val="#ppt_h"/>
                                          </p:val>
                                        </p:tav>
                                      </p:tavLst>
                                    </p:anim>
                                    <p:animEffect transition="in" filter="fade">
                                      <p:cBhvr>
                                        <p:cTn id="29" dur="500"/>
                                        <p:tgtEl>
                                          <p:spTgt spid="7"/>
                                        </p:tgtEl>
                                      </p:cBhvr>
                                    </p:animEffect>
                                  </p:childTnLst>
                                </p:cTn>
                              </p:par>
                              <p:par>
                                <p:cTn id="30" presetID="53" presetClass="entr" presetSubtype="0" fill="hold" grpId="0" nodeType="withEffect">
                                  <p:stCondLst>
                                    <p:cond delay="0"/>
                                  </p:stCondLst>
                                  <p:childTnLst>
                                    <p:set>
                                      <p:cBhvr>
                                        <p:cTn id="31" dur="1" fill="hold">
                                          <p:stCondLst>
                                            <p:cond delay="0"/>
                                          </p:stCondLst>
                                        </p:cTn>
                                        <p:tgtEl>
                                          <p:spTgt spid="12"/>
                                        </p:tgtEl>
                                        <p:attrNameLst>
                                          <p:attrName>style.visibility</p:attrName>
                                        </p:attrNameLst>
                                      </p:cBhvr>
                                      <p:to>
                                        <p:strVal val="visible"/>
                                      </p:to>
                                    </p:set>
                                    <p:anim calcmode="lin" valueType="num">
                                      <p:cBhvr>
                                        <p:cTn id="32" dur="500" fill="hold"/>
                                        <p:tgtEl>
                                          <p:spTgt spid="12"/>
                                        </p:tgtEl>
                                        <p:attrNameLst>
                                          <p:attrName>ppt_w</p:attrName>
                                        </p:attrNameLst>
                                      </p:cBhvr>
                                      <p:tavLst>
                                        <p:tav tm="0">
                                          <p:val>
                                            <p:fltVal val="0"/>
                                          </p:val>
                                        </p:tav>
                                        <p:tav tm="100000">
                                          <p:val>
                                            <p:strVal val="#ppt_w"/>
                                          </p:val>
                                        </p:tav>
                                      </p:tavLst>
                                    </p:anim>
                                    <p:anim calcmode="lin" valueType="num">
                                      <p:cBhvr>
                                        <p:cTn id="33" dur="500" fill="hold"/>
                                        <p:tgtEl>
                                          <p:spTgt spid="12"/>
                                        </p:tgtEl>
                                        <p:attrNameLst>
                                          <p:attrName>ppt_h</p:attrName>
                                        </p:attrNameLst>
                                      </p:cBhvr>
                                      <p:tavLst>
                                        <p:tav tm="0">
                                          <p:val>
                                            <p:fltVal val="0"/>
                                          </p:val>
                                        </p:tav>
                                        <p:tav tm="100000">
                                          <p:val>
                                            <p:strVal val="#ppt_h"/>
                                          </p:val>
                                        </p:tav>
                                      </p:tavLst>
                                    </p:anim>
                                    <p:animEffect transition="in" filter="fade">
                                      <p:cBhvr>
                                        <p:cTn id="34" dur="500"/>
                                        <p:tgtEl>
                                          <p:spTgt spid="12"/>
                                        </p:tgtEl>
                                      </p:cBhvr>
                                    </p:animEffect>
                                  </p:childTnLst>
                                </p:cTn>
                              </p:par>
                            </p:childTnLst>
                          </p:cTn>
                        </p:par>
                      </p:childTnLst>
                    </p:cTn>
                  </p:par>
                  <p:par>
                    <p:cTn id="35" fill="hold">
                      <p:stCondLst>
                        <p:cond delay="indefinite"/>
                      </p:stCondLst>
                      <p:childTnLst>
                        <p:par>
                          <p:cTn id="36" fill="hold">
                            <p:stCondLst>
                              <p:cond delay="0"/>
                            </p:stCondLst>
                            <p:childTnLst>
                              <p:par>
                                <p:cTn id="37" presetID="2" presetClass="entr" presetSubtype="2" fill="hold" grpId="0" nodeType="clickEffect">
                                  <p:stCondLst>
                                    <p:cond delay="0"/>
                                  </p:stCondLst>
                                  <p:childTnLst>
                                    <p:set>
                                      <p:cBhvr>
                                        <p:cTn id="38" dur="1" fill="hold">
                                          <p:stCondLst>
                                            <p:cond delay="0"/>
                                          </p:stCondLst>
                                        </p:cTn>
                                        <p:tgtEl>
                                          <p:spTgt spid="8"/>
                                        </p:tgtEl>
                                        <p:attrNameLst>
                                          <p:attrName>style.visibility</p:attrName>
                                        </p:attrNameLst>
                                      </p:cBhvr>
                                      <p:to>
                                        <p:strVal val="visible"/>
                                      </p:to>
                                    </p:set>
                                    <p:anim calcmode="lin" valueType="num">
                                      <p:cBhvr additive="base">
                                        <p:cTn id="39" dur="500" fill="hold"/>
                                        <p:tgtEl>
                                          <p:spTgt spid="8"/>
                                        </p:tgtEl>
                                        <p:attrNameLst>
                                          <p:attrName>ppt_x</p:attrName>
                                        </p:attrNameLst>
                                      </p:cBhvr>
                                      <p:tavLst>
                                        <p:tav tm="0">
                                          <p:val>
                                            <p:strVal val="1+#ppt_w/2"/>
                                          </p:val>
                                        </p:tav>
                                        <p:tav tm="100000">
                                          <p:val>
                                            <p:strVal val="#ppt_x"/>
                                          </p:val>
                                        </p:tav>
                                      </p:tavLst>
                                    </p:anim>
                                    <p:anim calcmode="lin" valueType="num">
                                      <p:cBhvr additive="base">
                                        <p:cTn id="40" dur="500" fill="hold"/>
                                        <p:tgtEl>
                                          <p:spTgt spid="8"/>
                                        </p:tgtEl>
                                        <p:attrNameLst>
                                          <p:attrName>ppt_y</p:attrName>
                                        </p:attrNameLst>
                                      </p:cBhvr>
                                      <p:tavLst>
                                        <p:tav tm="0">
                                          <p:val>
                                            <p:strVal val="#ppt_y"/>
                                          </p:val>
                                        </p:tav>
                                        <p:tav tm="100000">
                                          <p:val>
                                            <p:strVal val="#ppt_y"/>
                                          </p:val>
                                        </p:tav>
                                      </p:tavLst>
                                    </p:anim>
                                  </p:childTnLst>
                                </p:cTn>
                              </p:par>
                            </p:childTnLst>
                          </p:cTn>
                        </p:par>
                      </p:childTnLst>
                    </p:cTn>
                  </p:par>
                  <p:par>
                    <p:cTn id="41" fill="hold">
                      <p:stCondLst>
                        <p:cond delay="indefinite"/>
                      </p:stCondLst>
                      <p:childTnLst>
                        <p:par>
                          <p:cTn id="42" fill="hold">
                            <p:stCondLst>
                              <p:cond delay="0"/>
                            </p:stCondLst>
                            <p:childTnLst>
                              <p:par>
                                <p:cTn id="43" presetID="2" presetClass="entr" presetSubtype="3" fill="hold" grpId="0" nodeType="clickEffect">
                                  <p:stCondLst>
                                    <p:cond delay="0"/>
                                  </p:stCondLst>
                                  <p:childTnLst>
                                    <p:set>
                                      <p:cBhvr>
                                        <p:cTn id="44" dur="1" fill="hold">
                                          <p:stCondLst>
                                            <p:cond delay="0"/>
                                          </p:stCondLst>
                                        </p:cTn>
                                        <p:tgtEl>
                                          <p:spTgt spid="9"/>
                                        </p:tgtEl>
                                        <p:attrNameLst>
                                          <p:attrName>style.visibility</p:attrName>
                                        </p:attrNameLst>
                                      </p:cBhvr>
                                      <p:to>
                                        <p:strVal val="visible"/>
                                      </p:to>
                                    </p:set>
                                    <p:anim calcmode="lin" valueType="num">
                                      <p:cBhvr additive="base">
                                        <p:cTn id="45" dur="500" fill="hold"/>
                                        <p:tgtEl>
                                          <p:spTgt spid="9"/>
                                        </p:tgtEl>
                                        <p:attrNameLst>
                                          <p:attrName>ppt_x</p:attrName>
                                        </p:attrNameLst>
                                      </p:cBhvr>
                                      <p:tavLst>
                                        <p:tav tm="0">
                                          <p:val>
                                            <p:strVal val="1+#ppt_w/2"/>
                                          </p:val>
                                        </p:tav>
                                        <p:tav tm="100000">
                                          <p:val>
                                            <p:strVal val="#ppt_x"/>
                                          </p:val>
                                        </p:tav>
                                      </p:tavLst>
                                    </p:anim>
                                    <p:anim calcmode="lin" valueType="num">
                                      <p:cBhvr additive="base">
                                        <p:cTn id="46" dur="500" fill="hold"/>
                                        <p:tgtEl>
                                          <p:spTgt spid="9"/>
                                        </p:tgtEl>
                                        <p:attrNameLst>
                                          <p:attrName>ppt_y</p:attrName>
                                        </p:attrNameLst>
                                      </p:cBhvr>
                                      <p:tavLst>
                                        <p:tav tm="0">
                                          <p:val>
                                            <p:strVal val="0-#ppt_h/2"/>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2" presetClass="entr" presetSubtype="6" fill="hold" grpId="0" nodeType="clickEffect">
                                  <p:stCondLst>
                                    <p:cond delay="0"/>
                                  </p:stCondLst>
                                  <p:childTnLst>
                                    <p:set>
                                      <p:cBhvr>
                                        <p:cTn id="50" dur="1" fill="hold">
                                          <p:stCondLst>
                                            <p:cond delay="0"/>
                                          </p:stCondLst>
                                        </p:cTn>
                                        <p:tgtEl>
                                          <p:spTgt spid="10"/>
                                        </p:tgtEl>
                                        <p:attrNameLst>
                                          <p:attrName>style.visibility</p:attrName>
                                        </p:attrNameLst>
                                      </p:cBhvr>
                                      <p:to>
                                        <p:strVal val="visible"/>
                                      </p:to>
                                    </p:set>
                                    <p:anim calcmode="lin" valueType="num">
                                      <p:cBhvr additive="base">
                                        <p:cTn id="51" dur="500" fill="hold"/>
                                        <p:tgtEl>
                                          <p:spTgt spid="10"/>
                                        </p:tgtEl>
                                        <p:attrNameLst>
                                          <p:attrName>ppt_x</p:attrName>
                                        </p:attrNameLst>
                                      </p:cBhvr>
                                      <p:tavLst>
                                        <p:tav tm="0">
                                          <p:val>
                                            <p:strVal val="1+#ppt_w/2"/>
                                          </p:val>
                                        </p:tav>
                                        <p:tav tm="100000">
                                          <p:val>
                                            <p:strVal val="#ppt_x"/>
                                          </p:val>
                                        </p:tav>
                                      </p:tavLst>
                                    </p:anim>
                                    <p:anim calcmode="lin" valueType="num">
                                      <p:cBhvr additive="base">
                                        <p:cTn id="52"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2" presetClass="entr" presetSubtype="9" fill="hold" grpId="0" nodeType="clickEffect">
                                  <p:stCondLst>
                                    <p:cond delay="0"/>
                                  </p:stCondLst>
                                  <p:childTnLst>
                                    <p:set>
                                      <p:cBhvr>
                                        <p:cTn id="56" dur="1" fill="hold">
                                          <p:stCondLst>
                                            <p:cond delay="0"/>
                                          </p:stCondLst>
                                        </p:cTn>
                                        <p:tgtEl>
                                          <p:spTgt spid="11"/>
                                        </p:tgtEl>
                                        <p:attrNameLst>
                                          <p:attrName>style.visibility</p:attrName>
                                        </p:attrNameLst>
                                      </p:cBhvr>
                                      <p:to>
                                        <p:strVal val="visible"/>
                                      </p:to>
                                    </p:set>
                                    <p:anim calcmode="lin" valueType="num">
                                      <p:cBhvr additive="base">
                                        <p:cTn id="57" dur="500" fill="hold"/>
                                        <p:tgtEl>
                                          <p:spTgt spid="11"/>
                                        </p:tgtEl>
                                        <p:attrNameLst>
                                          <p:attrName>ppt_x</p:attrName>
                                        </p:attrNameLst>
                                      </p:cBhvr>
                                      <p:tavLst>
                                        <p:tav tm="0">
                                          <p:val>
                                            <p:strVal val="0-#ppt_w/2"/>
                                          </p:val>
                                        </p:tav>
                                        <p:tav tm="100000">
                                          <p:val>
                                            <p:strVal val="#ppt_x"/>
                                          </p:val>
                                        </p:tav>
                                      </p:tavLst>
                                    </p:anim>
                                    <p:anim calcmode="lin" valueType="num">
                                      <p:cBhvr additive="base">
                                        <p:cTn id="58" dur="500" fill="hold"/>
                                        <p:tgtEl>
                                          <p:spTgt spid="11"/>
                                        </p:tgtEl>
                                        <p:attrNameLst>
                                          <p:attrName>ppt_y</p:attrName>
                                        </p:attrNameLst>
                                      </p:cBhvr>
                                      <p:tavLst>
                                        <p:tav tm="0">
                                          <p:val>
                                            <p:strVal val="0-#ppt_h/2"/>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2" presetClass="entr" presetSubtype="12" fill="hold" grpId="0" nodeType="clickEffect">
                                  <p:stCondLst>
                                    <p:cond delay="0"/>
                                  </p:stCondLst>
                                  <p:childTnLst>
                                    <p:set>
                                      <p:cBhvr>
                                        <p:cTn id="62" dur="1" fill="hold">
                                          <p:stCondLst>
                                            <p:cond delay="0"/>
                                          </p:stCondLst>
                                        </p:cTn>
                                        <p:tgtEl>
                                          <p:spTgt spid="13"/>
                                        </p:tgtEl>
                                        <p:attrNameLst>
                                          <p:attrName>style.visibility</p:attrName>
                                        </p:attrNameLst>
                                      </p:cBhvr>
                                      <p:to>
                                        <p:strVal val="visible"/>
                                      </p:to>
                                    </p:set>
                                    <p:anim calcmode="lin" valueType="num">
                                      <p:cBhvr additive="base">
                                        <p:cTn id="63" dur="500" fill="hold"/>
                                        <p:tgtEl>
                                          <p:spTgt spid="13"/>
                                        </p:tgtEl>
                                        <p:attrNameLst>
                                          <p:attrName>ppt_x</p:attrName>
                                        </p:attrNameLst>
                                      </p:cBhvr>
                                      <p:tavLst>
                                        <p:tav tm="0">
                                          <p:val>
                                            <p:strVal val="0-#ppt_w/2"/>
                                          </p:val>
                                        </p:tav>
                                        <p:tav tm="100000">
                                          <p:val>
                                            <p:strVal val="#ppt_x"/>
                                          </p:val>
                                        </p:tav>
                                      </p:tavLst>
                                    </p:anim>
                                    <p:anim calcmode="lin" valueType="num">
                                      <p:cBhvr additive="base">
                                        <p:cTn id="64"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6" grpId="0"/>
      <p:bldP spid="7" grpId="0"/>
      <p:bldP spid="8" grpId="0"/>
      <p:bldP spid="9" grpId="0"/>
      <p:bldP spid="10" grpId="0"/>
      <p:bldP spid="11" grpId="0"/>
      <p:bldP spid="12" grpId="0"/>
      <p:bldP spid="13"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969D58B-273F-47ED-B997-AAAEE24CB7C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200000">
            <a:off x="-1396132" y="1419225"/>
            <a:ext cx="3810000" cy="971550"/>
          </a:xfrm>
          <a:prstGeom prst="rect">
            <a:avLst/>
          </a:prstGeom>
        </p:spPr>
      </p:pic>
      <p:pic>
        <p:nvPicPr>
          <p:cNvPr id="5" name="Picture 4">
            <a:extLst>
              <a:ext uri="{FF2B5EF4-FFF2-40B4-BE49-F238E27FC236}">
                <a16:creationId xmlns:a16="http://schemas.microsoft.com/office/drawing/2014/main" id="{32B4F1A0-4B72-443F-AD4D-32453F24784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200000">
            <a:off x="9801225" y="1419225"/>
            <a:ext cx="3810000" cy="971550"/>
          </a:xfrm>
          <a:prstGeom prst="rect">
            <a:avLst/>
          </a:prstGeom>
        </p:spPr>
      </p:pic>
      <p:pic>
        <p:nvPicPr>
          <p:cNvPr id="6" name="Picture 5">
            <a:extLst>
              <a:ext uri="{FF2B5EF4-FFF2-40B4-BE49-F238E27FC236}">
                <a16:creationId xmlns:a16="http://schemas.microsoft.com/office/drawing/2014/main" id="{CFA833B1-3093-49BB-8DEC-9559BB96E4B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200000">
            <a:off x="9821216" y="4467225"/>
            <a:ext cx="3810000" cy="971550"/>
          </a:xfrm>
          <a:prstGeom prst="rect">
            <a:avLst/>
          </a:prstGeom>
        </p:spPr>
      </p:pic>
      <p:pic>
        <p:nvPicPr>
          <p:cNvPr id="7" name="Picture 6">
            <a:extLst>
              <a:ext uri="{FF2B5EF4-FFF2-40B4-BE49-F238E27FC236}">
                <a16:creationId xmlns:a16="http://schemas.microsoft.com/office/drawing/2014/main" id="{8BB54567-AE84-445F-8B9A-CA2D2640A74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6200000">
            <a:off x="-1297920" y="4467225"/>
            <a:ext cx="3810000" cy="971550"/>
          </a:xfrm>
          <a:prstGeom prst="rect">
            <a:avLst/>
          </a:prstGeom>
        </p:spPr>
      </p:pic>
      <p:pic>
        <p:nvPicPr>
          <p:cNvPr id="9" name="Picture 8">
            <a:extLst>
              <a:ext uri="{FF2B5EF4-FFF2-40B4-BE49-F238E27FC236}">
                <a16:creationId xmlns:a16="http://schemas.microsoft.com/office/drawing/2014/main" id="{053380E0-4B79-4E23-A6A2-0A996588A09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32185" y="2489982"/>
            <a:ext cx="8164184" cy="3366321"/>
          </a:xfrm>
          <a:prstGeom prst="rect">
            <a:avLst/>
          </a:prstGeom>
        </p:spPr>
      </p:pic>
      <p:sp>
        <p:nvSpPr>
          <p:cNvPr id="10" name="TextBox 9">
            <a:extLst>
              <a:ext uri="{FF2B5EF4-FFF2-40B4-BE49-F238E27FC236}">
                <a16:creationId xmlns:a16="http://schemas.microsoft.com/office/drawing/2014/main" id="{94841E11-B0A3-446F-9E9F-EAEBD7E48AC6}"/>
              </a:ext>
            </a:extLst>
          </p:cNvPr>
          <p:cNvSpPr txBox="1"/>
          <p:nvPr/>
        </p:nvSpPr>
        <p:spPr>
          <a:xfrm>
            <a:off x="1954561" y="706572"/>
            <a:ext cx="9875126" cy="2215991"/>
          </a:xfrm>
          <a:prstGeom prst="rect">
            <a:avLst/>
          </a:prstGeom>
          <a:noFill/>
        </p:spPr>
        <p:txBody>
          <a:bodyPr wrap="square" rtlCol="0">
            <a:spAutoFit/>
          </a:bodyPr>
          <a:lstStyle/>
          <a:p>
            <a:r>
              <a:rPr lang="bn-BD" sz="13800" dirty="0">
                <a:solidFill>
                  <a:srgbClr val="FF0000"/>
                </a:solidFill>
                <a:latin typeface="NikoshBAN" panose="02000000000000000000" pitchFamily="2" charset="0"/>
                <a:cs typeface="NikoshBAN" panose="02000000000000000000" pitchFamily="2" charset="0"/>
              </a:rPr>
              <a:t>ধন্যবাদ সবাইকে</a:t>
            </a:r>
            <a:endParaRPr lang="en-US" sz="13800" dirty="0">
              <a:solidFill>
                <a:srgbClr val="FF0000"/>
              </a:solidFill>
              <a:latin typeface="NikoshBAN" panose="02000000000000000000" pitchFamily="2" charset="0"/>
              <a:cs typeface="NikoshBAN" panose="02000000000000000000" pitchFamily="2" charset="0"/>
            </a:endParaRPr>
          </a:p>
        </p:txBody>
      </p:sp>
      <p:cxnSp>
        <p:nvCxnSpPr>
          <p:cNvPr id="8" name="Straight Arrow Connector 7">
            <a:extLst>
              <a:ext uri="{FF2B5EF4-FFF2-40B4-BE49-F238E27FC236}">
                <a16:creationId xmlns:a16="http://schemas.microsoft.com/office/drawing/2014/main" id="{55007E91-B9CB-4E06-A864-A74866651D5E}"/>
              </a:ext>
            </a:extLst>
          </p:cNvPr>
          <p:cNvCxnSpPr/>
          <p:nvPr/>
        </p:nvCxnSpPr>
        <p:spPr>
          <a:xfrm>
            <a:off x="5334000" y="3200400"/>
            <a:ext cx="990600" cy="1588"/>
          </a:xfrm>
          <a:prstGeom prst="straightConnector1">
            <a:avLst/>
          </a:prstGeom>
          <a:ln>
            <a:prstDash val="sysDash"/>
            <a:tailEnd type="arrow"/>
          </a:ln>
        </p:spPr>
        <p:style>
          <a:lnRef idx="2">
            <a:schemeClr val="dk1"/>
          </a:lnRef>
          <a:fillRef idx="0">
            <a:schemeClr val="dk1"/>
          </a:fillRef>
          <a:effectRef idx="1">
            <a:schemeClr val="dk1"/>
          </a:effectRef>
          <a:fontRef idx="minor">
            <a:schemeClr val="tx1"/>
          </a:fontRef>
        </p:style>
      </p:cxnSp>
      <p:pic>
        <p:nvPicPr>
          <p:cNvPr id="11" name="Picture 10">
            <a:extLst>
              <a:ext uri="{FF2B5EF4-FFF2-40B4-BE49-F238E27FC236}">
                <a16:creationId xmlns:a16="http://schemas.microsoft.com/office/drawing/2014/main" id="{A6815C16-393E-4AB7-AB71-22D1C71B943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08868" y="-57040"/>
            <a:ext cx="3810000" cy="971550"/>
          </a:xfrm>
          <a:prstGeom prst="rect">
            <a:avLst/>
          </a:prstGeom>
        </p:spPr>
      </p:pic>
      <p:pic>
        <p:nvPicPr>
          <p:cNvPr id="12" name="Picture 11">
            <a:extLst>
              <a:ext uri="{FF2B5EF4-FFF2-40B4-BE49-F238E27FC236}">
                <a16:creationId xmlns:a16="http://schemas.microsoft.com/office/drawing/2014/main" id="{1B663863-4D7E-4948-A038-317DF9B4B06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318868" y="-64403"/>
            <a:ext cx="3810000" cy="971550"/>
          </a:xfrm>
          <a:prstGeom prst="rect">
            <a:avLst/>
          </a:prstGeom>
        </p:spPr>
      </p:pic>
      <p:pic>
        <p:nvPicPr>
          <p:cNvPr id="13" name="Picture 12">
            <a:extLst>
              <a:ext uri="{FF2B5EF4-FFF2-40B4-BE49-F238E27FC236}">
                <a16:creationId xmlns:a16="http://schemas.microsoft.com/office/drawing/2014/main" id="{4CF01C44-7F42-4546-99B4-D5F4DF947F0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043660" y="-72113"/>
            <a:ext cx="3810000" cy="971550"/>
          </a:xfrm>
          <a:prstGeom prst="rect">
            <a:avLst/>
          </a:prstGeom>
        </p:spPr>
      </p:pic>
      <p:pic>
        <p:nvPicPr>
          <p:cNvPr id="14" name="Picture 13">
            <a:extLst>
              <a:ext uri="{FF2B5EF4-FFF2-40B4-BE49-F238E27FC236}">
                <a16:creationId xmlns:a16="http://schemas.microsoft.com/office/drawing/2014/main" id="{BCFFCA31-646C-4E85-B579-19E00261E03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0800000">
            <a:off x="767948" y="5886450"/>
            <a:ext cx="3810000" cy="971550"/>
          </a:xfrm>
          <a:prstGeom prst="rect">
            <a:avLst/>
          </a:prstGeom>
        </p:spPr>
      </p:pic>
      <p:pic>
        <p:nvPicPr>
          <p:cNvPr id="15" name="Picture 14">
            <a:extLst>
              <a:ext uri="{FF2B5EF4-FFF2-40B4-BE49-F238E27FC236}">
                <a16:creationId xmlns:a16="http://schemas.microsoft.com/office/drawing/2014/main" id="{7C38C0E9-2A4F-44AA-92BB-115C4F474E8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0800000">
            <a:off x="8401991" y="5873280"/>
            <a:ext cx="3810000" cy="971550"/>
          </a:xfrm>
          <a:prstGeom prst="rect">
            <a:avLst/>
          </a:prstGeom>
        </p:spPr>
      </p:pic>
      <p:pic>
        <p:nvPicPr>
          <p:cNvPr id="16" name="Picture 15">
            <a:extLst>
              <a:ext uri="{FF2B5EF4-FFF2-40B4-BE49-F238E27FC236}">
                <a16:creationId xmlns:a16="http://schemas.microsoft.com/office/drawing/2014/main" id="{C1D11D7D-39EA-4ACD-995E-B9AD7BEB273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10800000">
            <a:off x="4577948" y="5871377"/>
            <a:ext cx="3810000" cy="971550"/>
          </a:xfrm>
          <a:prstGeom prst="rect">
            <a:avLst/>
          </a:prstGeom>
        </p:spPr>
      </p:pic>
    </p:spTree>
    <p:extLst>
      <p:ext uri="{BB962C8B-B14F-4D97-AF65-F5344CB8AC3E}">
        <p14:creationId xmlns:p14="http://schemas.microsoft.com/office/powerpoint/2010/main" val="34688257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barn(inVertical)">
                                      <p:cBhvr>
                                        <p:cTn id="14" dur="500"/>
                                        <p:tgtEl>
                                          <p:spTgt spid="9"/>
                                        </p:tgtEl>
                                      </p:cBhvr>
                                    </p:animEffect>
                                  </p:childTnLst>
                                </p:cTn>
                              </p:par>
                            </p:childTnLst>
                          </p:cTn>
                        </p:par>
                      </p:childTnLst>
                    </p:cTn>
                  </p:par>
                  <p:par>
                    <p:cTn id="15" fill="hold">
                      <p:stCondLst>
                        <p:cond delay="indefinite"/>
                      </p:stCondLst>
                      <p:childTnLst>
                        <p:par>
                          <p:cTn id="16" fill="hold">
                            <p:stCondLst>
                              <p:cond delay="0"/>
                            </p:stCondLst>
                            <p:childTnLst>
                              <p:par>
                                <p:cTn id="17" presetID="29" presetClass="entr" presetSubtype="0" repeatCount="indefinite" fill="hold" nodeType="click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p:cTn id="19" dur="1000" fill="hold"/>
                                        <p:tgtEl>
                                          <p:spTgt spid="8"/>
                                        </p:tgtEl>
                                        <p:attrNameLst>
                                          <p:attrName>ppt_x</p:attrName>
                                        </p:attrNameLst>
                                      </p:cBhvr>
                                      <p:tavLst>
                                        <p:tav tm="0">
                                          <p:val>
                                            <p:strVal val="#ppt_x-.2"/>
                                          </p:val>
                                        </p:tav>
                                        <p:tav tm="100000">
                                          <p:val>
                                            <p:strVal val="#ppt_x"/>
                                          </p:val>
                                        </p:tav>
                                      </p:tavLst>
                                    </p:anim>
                                    <p:anim calcmode="lin" valueType="num">
                                      <p:cBhvr>
                                        <p:cTn id="20" dur="1000" fill="hold"/>
                                        <p:tgtEl>
                                          <p:spTgt spid="8"/>
                                        </p:tgtEl>
                                        <p:attrNameLst>
                                          <p:attrName>ppt_y</p:attrName>
                                        </p:attrNameLst>
                                      </p:cBhvr>
                                      <p:tavLst>
                                        <p:tav tm="0">
                                          <p:val>
                                            <p:strVal val="#ppt_y"/>
                                          </p:val>
                                        </p:tav>
                                        <p:tav tm="100000">
                                          <p:val>
                                            <p:strVal val="#ppt_y"/>
                                          </p:val>
                                        </p:tav>
                                      </p:tavLst>
                                    </p:anim>
                                    <p:animEffect transition="in" filter="wipe(right)" prLst="gradientSize: 0.1">
                                      <p:cBhvr>
                                        <p:cTn id="21"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539D95AF-9FF4-4F84-8526-0A75008355BE}"/>
              </a:ext>
            </a:extLst>
          </p:cNvPr>
          <p:cNvSpPr/>
          <p:nvPr/>
        </p:nvSpPr>
        <p:spPr>
          <a:xfrm>
            <a:off x="980661" y="3293164"/>
            <a:ext cx="5115339" cy="3242256"/>
          </a:xfrm>
          <a:prstGeom prst="rect">
            <a:avLst/>
          </a:prstGeom>
          <a:solidFill>
            <a:schemeClr val="bg1"/>
          </a:solid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446ACEDD-6261-4B25-8E74-3598A27B9E93}"/>
              </a:ext>
            </a:extLst>
          </p:cNvPr>
          <p:cNvSpPr txBox="1"/>
          <p:nvPr/>
        </p:nvSpPr>
        <p:spPr>
          <a:xfrm>
            <a:off x="2574082" y="770851"/>
            <a:ext cx="2433711" cy="1754326"/>
          </a:xfrm>
          <a:prstGeom prst="rect">
            <a:avLst/>
          </a:prstGeom>
          <a:noFill/>
          <a:ln w="57150">
            <a:solidFill>
              <a:srgbClr val="FF0000"/>
            </a:solidFill>
          </a:ln>
        </p:spPr>
        <p:txBody>
          <a:bodyPr wrap="square" rtlCol="0">
            <a:spAutoFit/>
          </a:bodyPr>
          <a:lstStyle/>
          <a:p>
            <a:r>
              <a:rPr lang="bn-BD" sz="5400" dirty="0">
                <a:solidFill>
                  <a:srgbClr val="002060"/>
                </a:solidFill>
                <a:latin typeface="NikoshBAN" panose="02000000000000000000" pitchFamily="2" charset="0"/>
                <a:cs typeface="NikoshBAN" panose="02000000000000000000" pitchFamily="2" charset="0"/>
              </a:rPr>
              <a:t> শিক্ষক       পরিচিতি</a:t>
            </a:r>
            <a:endParaRPr lang="en-US" sz="5400" dirty="0">
              <a:solidFill>
                <a:srgbClr val="002060"/>
              </a:solidFill>
              <a:latin typeface="NikoshBAN" panose="02000000000000000000" pitchFamily="2" charset="0"/>
              <a:cs typeface="NikoshBAN" panose="02000000000000000000" pitchFamily="2" charset="0"/>
            </a:endParaRPr>
          </a:p>
        </p:txBody>
      </p:sp>
      <p:pic>
        <p:nvPicPr>
          <p:cNvPr id="5" name="Picture 4">
            <a:extLst>
              <a:ext uri="{FF2B5EF4-FFF2-40B4-BE49-F238E27FC236}">
                <a16:creationId xmlns:a16="http://schemas.microsoft.com/office/drawing/2014/main" id="{C9C1074E-2855-4D4A-B122-846A505AEAB5}"/>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rot="16200000">
            <a:off x="7315518" y="778716"/>
            <a:ext cx="2799472" cy="2229424"/>
          </a:xfrm>
          <a:prstGeom prst="rect">
            <a:avLst/>
          </a:prstGeom>
        </p:spPr>
      </p:pic>
      <p:sp>
        <p:nvSpPr>
          <p:cNvPr id="6" name="TextBox 2">
            <a:extLst>
              <a:ext uri="{FF2B5EF4-FFF2-40B4-BE49-F238E27FC236}">
                <a16:creationId xmlns:a16="http://schemas.microsoft.com/office/drawing/2014/main" id="{2E4DB10E-28EA-4C77-A325-9B7F6ACC0584}"/>
              </a:ext>
            </a:extLst>
          </p:cNvPr>
          <p:cNvSpPr txBox="1"/>
          <p:nvPr/>
        </p:nvSpPr>
        <p:spPr>
          <a:xfrm>
            <a:off x="1185647" y="3637019"/>
            <a:ext cx="4910353" cy="2554545"/>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3200" b="1" dirty="0" err="1">
                <a:solidFill>
                  <a:srgbClr val="002060"/>
                </a:solidFill>
                <a:latin typeface="NikoshBAN" pitchFamily="2" charset="0"/>
                <a:cs typeface="NikoshBAN" pitchFamily="2" charset="0"/>
              </a:rPr>
              <a:t>শাহরিণা</a:t>
            </a:r>
            <a:r>
              <a:rPr lang="en-US" sz="3200" b="1" dirty="0">
                <a:solidFill>
                  <a:srgbClr val="002060"/>
                </a:solidFill>
                <a:latin typeface="NikoshBAN" pitchFamily="2" charset="0"/>
                <a:cs typeface="NikoshBAN" pitchFamily="2" charset="0"/>
              </a:rPr>
              <a:t> </a:t>
            </a:r>
            <a:r>
              <a:rPr lang="en-US" sz="3200" b="1" dirty="0" err="1">
                <a:solidFill>
                  <a:srgbClr val="002060"/>
                </a:solidFill>
                <a:latin typeface="NikoshBAN" pitchFamily="2" charset="0"/>
                <a:cs typeface="NikoshBAN" pitchFamily="2" charset="0"/>
              </a:rPr>
              <a:t>বিণ</a:t>
            </a:r>
            <a:r>
              <a:rPr lang="en-US" sz="3200" b="1" dirty="0">
                <a:solidFill>
                  <a:srgbClr val="002060"/>
                </a:solidFill>
                <a:latin typeface="NikoshBAN" pitchFamily="2" charset="0"/>
                <a:cs typeface="NikoshBAN" pitchFamily="2" charset="0"/>
              </a:rPr>
              <a:t> </a:t>
            </a:r>
            <a:r>
              <a:rPr lang="en-US" sz="3200" b="1" dirty="0" err="1">
                <a:solidFill>
                  <a:srgbClr val="002060"/>
                </a:solidFill>
                <a:latin typeface="NikoshBAN" pitchFamily="2" charset="0"/>
                <a:cs typeface="NikoshBAN" pitchFamily="2" charset="0"/>
              </a:rPr>
              <a:t>সুইটি</a:t>
            </a:r>
            <a:endParaRPr lang="en-US" sz="3200" b="1" dirty="0">
              <a:solidFill>
                <a:srgbClr val="002060"/>
              </a:solidFill>
              <a:latin typeface="NikoshBAN" pitchFamily="2" charset="0"/>
              <a:cs typeface="NikoshBAN" pitchFamily="2" charset="0"/>
            </a:endParaRPr>
          </a:p>
          <a:p>
            <a:r>
              <a:rPr lang="en-US" sz="3200" b="1" dirty="0" err="1">
                <a:solidFill>
                  <a:srgbClr val="002060"/>
                </a:solidFill>
                <a:latin typeface="NikoshBAN" pitchFamily="2" charset="0"/>
                <a:cs typeface="NikoshBAN" pitchFamily="2" charset="0"/>
              </a:rPr>
              <a:t>সহকারি</a:t>
            </a:r>
            <a:r>
              <a:rPr lang="en-US" sz="3200" b="1" dirty="0">
                <a:solidFill>
                  <a:srgbClr val="002060"/>
                </a:solidFill>
                <a:latin typeface="NikoshBAN" pitchFamily="2" charset="0"/>
                <a:cs typeface="NikoshBAN" pitchFamily="2" charset="0"/>
              </a:rPr>
              <a:t> </a:t>
            </a:r>
            <a:r>
              <a:rPr lang="en-US" sz="3200" b="1" dirty="0" err="1">
                <a:solidFill>
                  <a:srgbClr val="002060"/>
                </a:solidFill>
                <a:latin typeface="NikoshBAN" pitchFamily="2" charset="0"/>
                <a:cs typeface="NikoshBAN" pitchFamily="2" charset="0"/>
              </a:rPr>
              <a:t>শিক্ষক</a:t>
            </a:r>
            <a:endParaRPr lang="en-US" sz="3200" b="1" dirty="0">
              <a:solidFill>
                <a:srgbClr val="002060"/>
              </a:solidFill>
              <a:latin typeface="NikoshBAN" pitchFamily="2" charset="0"/>
              <a:cs typeface="NikoshBAN" pitchFamily="2" charset="0"/>
            </a:endParaRPr>
          </a:p>
          <a:p>
            <a:r>
              <a:rPr lang="en-US" sz="3200" b="1" dirty="0">
                <a:solidFill>
                  <a:srgbClr val="002060"/>
                </a:solidFill>
                <a:latin typeface="NikoshBAN" pitchFamily="2" charset="0"/>
                <a:cs typeface="NikoshBAN" pitchFamily="2" charset="0"/>
              </a:rPr>
              <a:t>৩৯ </a:t>
            </a:r>
            <a:r>
              <a:rPr lang="en-US" sz="3200" b="1" dirty="0" err="1">
                <a:solidFill>
                  <a:srgbClr val="002060"/>
                </a:solidFill>
                <a:latin typeface="NikoshBAN" pitchFamily="2" charset="0"/>
                <a:cs typeface="NikoshBAN" pitchFamily="2" charset="0"/>
              </a:rPr>
              <a:t>নং</a:t>
            </a:r>
            <a:r>
              <a:rPr lang="en-US" sz="3200" b="1" dirty="0">
                <a:solidFill>
                  <a:srgbClr val="002060"/>
                </a:solidFill>
                <a:latin typeface="NikoshBAN" pitchFamily="2" charset="0"/>
                <a:cs typeface="NikoshBAN" pitchFamily="2" charset="0"/>
              </a:rPr>
              <a:t> </a:t>
            </a:r>
            <a:r>
              <a:rPr lang="en-US" sz="3200" b="1" dirty="0" err="1">
                <a:solidFill>
                  <a:srgbClr val="002060"/>
                </a:solidFill>
                <a:latin typeface="NikoshBAN" pitchFamily="2" charset="0"/>
                <a:cs typeface="NikoshBAN" pitchFamily="2" charset="0"/>
              </a:rPr>
              <a:t>চরমোনাই</a:t>
            </a:r>
            <a:r>
              <a:rPr lang="en-US" sz="3200" b="1" dirty="0">
                <a:solidFill>
                  <a:srgbClr val="002060"/>
                </a:solidFill>
                <a:latin typeface="NikoshBAN" pitchFamily="2" charset="0"/>
                <a:cs typeface="NikoshBAN" pitchFamily="2" charset="0"/>
              </a:rPr>
              <a:t> </a:t>
            </a:r>
            <a:r>
              <a:rPr lang="en-US" sz="3200" b="1" dirty="0" err="1">
                <a:solidFill>
                  <a:srgbClr val="002060"/>
                </a:solidFill>
                <a:latin typeface="NikoshBAN" pitchFamily="2" charset="0"/>
                <a:cs typeface="NikoshBAN" pitchFamily="2" charset="0"/>
              </a:rPr>
              <a:t>মাদ্রাসা</a:t>
            </a:r>
            <a:r>
              <a:rPr lang="en-US" sz="3200" b="1" dirty="0">
                <a:solidFill>
                  <a:srgbClr val="002060"/>
                </a:solidFill>
                <a:latin typeface="NikoshBAN" pitchFamily="2" charset="0"/>
                <a:cs typeface="NikoshBAN" pitchFamily="2" charset="0"/>
              </a:rPr>
              <a:t> </a:t>
            </a:r>
            <a:r>
              <a:rPr lang="en-US" sz="3200" b="1" dirty="0" err="1">
                <a:solidFill>
                  <a:srgbClr val="002060"/>
                </a:solidFill>
                <a:latin typeface="NikoshBAN" pitchFamily="2" charset="0"/>
                <a:cs typeface="NikoshBAN" pitchFamily="2" charset="0"/>
              </a:rPr>
              <a:t>সরকারি</a:t>
            </a:r>
            <a:r>
              <a:rPr lang="en-US" sz="3200" b="1" dirty="0">
                <a:solidFill>
                  <a:srgbClr val="002060"/>
                </a:solidFill>
                <a:latin typeface="NikoshBAN" pitchFamily="2" charset="0"/>
                <a:cs typeface="NikoshBAN" pitchFamily="2" charset="0"/>
              </a:rPr>
              <a:t> </a:t>
            </a:r>
            <a:r>
              <a:rPr lang="en-US" sz="3200" b="1" dirty="0" err="1">
                <a:solidFill>
                  <a:srgbClr val="002060"/>
                </a:solidFill>
                <a:latin typeface="NikoshBAN" pitchFamily="2" charset="0"/>
                <a:cs typeface="NikoshBAN" pitchFamily="2" charset="0"/>
              </a:rPr>
              <a:t>প্রাথমিক</a:t>
            </a:r>
            <a:r>
              <a:rPr lang="en-US" sz="3200" b="1" dirty="0">
                <a:solidFill>
                  <a:srgbClr val="002060"/>
                </a:solidFill>
                <a:latin typeface="NikoshBAN" pitchFamily="2" charset="0"/>
                <a:cs typeface="NikoshBAN" pitchFamily="2" charset="0"/>
              </a:rPr>
              <a:t> </a:t>
            </a:r>
            <a:r>
              <a:rPr lang="en-US" sz="3200" b="1" dirty="0" err="1">
                <a:solidFill>
                  <a:srgbClr val="002060"/>
                </a:solidFill>
                <a:latin typeface="NikoshBAN" pitchFamily="2" charset="0"/>
                <a:cs typeface="NikoshBAN" pitchFamily="2" charset="0"/>
              </a:rPr>
              <a:t>বিদ্যালয়</a:t>
            </a:r>
            <a:endParaRPr lang="en-US" sz="3200" b="1" dirty="0">
              <a:solidFill>
                <a:srgbClr val="002060"/>
              </a:solidFill>
              <a:latin typeface="NikoshBAN" pitchFamily="2" charset="0"/>
              <a:cs typeface="NikoshBAN" pitchFamily="2" charset="0"/>
            </a:endParaRPr>
          </a:p>
          <a:p>
            <a:r>
              <a:rPr lang="en-US" sz="3200" b="1" dirty="0" err="1">
                <a:solidFill>
                  <a:srgbClr val="002060"/>
                </a:solidFill>
                <a:latin typeface="NikoshBAN" pitchFamily="2" charset="0"/>
                <a:cs typeface="NikoshBAN" pitchFamily="2" charset="0"/>
              </a:rPr>
              <a:t>বরিশাল</a:t>
            </a:r>
            <a:r>
              <a:rPr lang="en-US" sz="3200" b="1" dirty="0">
                <a:solidFill>
                  <a:srgbClr val="002060"/>
                </a:solidFill>
                <a:latin typeface="NikoshBAN" pitchFamily="2" charset="0"/>
                <a:cs typeface="NikoshBAN" pitchFamily="2" charset="0"/>
              </a:rPr>
              <a:t> </a:t>
            </a:r>
            <a:r>
              <a:rPr lang="en-US" sz="3200" b="1" dirty="0" err="1">
                <a:solidFill>
                  <a:srgbClr val="002060"/>
                </a:solidFill>
                <a:latin typeface="NikoshBAN" pitchFamily="2" charset="0"/>
                <a:cs typeface="NikoshBAN" pitchFamily="2" charset="0"/>
              </a:rPr>
              <a:t>সদর</a:t>
            </a:r>
            <a:r>
              <a:rPr lang="en-US" sz="3200" b="1" dirty="0">
                <a:solidFill>
                  <a:srgbClr val="002060"/>
                </a:solidFill>
                <a:latin typeface="NikoshBAN" pitchFamily="2" charset="0"/>
                <a:cs typeface="NikoshBAN" pitchFamily="2" charset="0"/>
              </a:rPr>
              <a:t>, </a:t>
            </a:r>
            <a:r>
              <a:rPr lang="en-US" sz="3200" b="1" dirty="0" err="1">
                <a:solidFill>
                  <a:srgbClr val="002060"/>
                </a:solidFill>
                <a:latin typeface="NikoshBAN" pitchFamily="2" charset="0"/>
                <a:cs typeface="NikoshBAN" pitchFamily="2" charset="0"/>
              </a:rPr>
              <a:t>বরশাল</a:t>
            </a:r>
            <a:r>
              <a:rPr lang="en-US" sz="3200" b="1" dirty="0">
                <a:solidFill>
                  <a:srgbClr val="002060"/>
                </a:solidFill>
                <a:latin typeface="NikoshBAN" pitchFamily="2" charset="0"/>
                <a:cs typeface="NikoshBAN" pitchFamily="2" charset="0"/>
              </a:rPr>
              <a:t>।</a:t>
            </a:r>
          </a:p>
        </p:txBody>
      </p:sp>
    </p:spTree>
    <p:extLst>
      <p:ext uri="{BB962C8B-B14F-4D97-AF65-F5344CB8AC3E}">
        <p14:creationId xmlns:p14="http://schemas.microsoft.com/office/powerpoint/2010/main" val="27422233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barn(inVertical)">
                                      <p:cBhvr>
                                        <p:cTn id="13" dur="500"/>
                                        <p:tgtEl>
                                          <p:spTgt spid="5"/>
                                        </p:tgtEl>
                                      </p:cBhvr>
                                    </p:animEffect>
                                  </p:childTnLst>
                                </p:cTn>
                              </p:par>
                            </p:childTnLst>
                          </p:cTn>
                        </p:par>
                      </p:childTnLst>
                    </p:cTn>
                  </p:par>
                  <p:par>
                    <p:cTn id="14" fill="hold">
                      <p:stCondLst>
                        <p:cond delay="indefinite"/>
                      </p:stCondLst>
                      <p:childTnLst>
                        <p:par>
                          <p:cTn id="15" fill="hold">
                            <p:stCondLst>
                              <p:cond delay="0"/>
                            </p:stCondLst>
                            <p:childTnLst>
                              <p:par>
                                <p:cTn id="16" presetID="6" presetClass="entr" presetSubtype="16" fill="hold" grpId="0" nodeType="click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circle(in)">
                                      <p:cBhvr>
                                        <p:cTn id="18" dur="2000"/>
                                        <p:tgtEl>
                                          <p:spTgt spid="9"/>
                                        </p:tgtEl>
                                      </p:cBhvr>
                                    </p:animEffect>
                                  </p:childTnLst>
                                </p:cTn>
                              </p:par>
                            </p:childTnLst>
                          </p:cTn>
                        </p:par>
                      </p:childTnLst>
                    </p:cTn>
                  </p:par>
                  <p:par>
                    <p:cTn id="19" fill="hold">
                      <p:stCondLst>
                        <p:cond delay="indefinite"/>
                      </p:stCondLst>
                      <p:childTnLst>
                        <p:par>
                          <p:cTn id="20" fill="hold">
                            <p:stCondLst>
                              <p:cond delay="0"/>
                            </p:stCondLst>
                            <p:childTnLst>
                              <p:par>
                                <p:cTn id="21" presetID="16" presetClass="entr" presetSubtype="21" fill="hold" grpId="0" nodeType="click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barn(inVertical)">
                                      <p:cBhvr>
                                        <p:cTn id="23"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4" grpId="0" animBg="1"/>
      <p:bldP spid="6"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a:extLst>
              <a:ext uri="{FF2B5EF4-FFF2-40B4-BE49-F238E27FC236}">
                <a16:creationId xmlns:a16="http://schemas.microsoft.com/office/drawing/2014/main" id="{E5B0CB84-0458-40F4-BD00-00EBD5CCDC30}"/>
              </a:ext>
            </a:extLst>
          </p:cNvPr>
          <p:cNvSpPr txBox="1">
            <a:spLocks noGrp="1"/>
          </p:cNvSpPr>
          <p:nvPr>
            <p:ph idx="1"/>
          </p:nvPr>
        </p:nvSpPr>
        <p:spPr>
          <a:xfrm>
            <a:off x="1116842" y="947738"/>
            <a:ext cx="2182950" cy="1440394"/>
          </a:xfrm>
          <a:prstGeom prst="rect">
            <a:avLst/>
          </a:prstGeom>
          <a:noFill/>
          <a:ln w="57150">
            <a:solidFill>
              <a:srgbClr val="FF0000"/>
            </a:solidFill>
          </a:ln>
        </p:spPr>
        <p:txBody>
          <a:bodyPr wrap="square" rtlCol="0">
            <a:spAutoFit/>
          </a:bodyPr>
          <a:lstStyle/>
          <a:p>
            <a:pPr marL="0" indent="0" algn="ctr">
              <a:buNone/>
            </a:pPr>
            <a:r>
              <a:rPr lang="bn-BD" sz="4800" b="1" dirty="0">
                <a:solidFill>
                  <a:srgbClr val="002060"/>
                </a:solidFill>
                <a:latin typeface="NikoshBAN" panose="02000000000000000000" pitchFamily="2" charset="0"/>
                <a:cs typeface="NikoshBAN" panose="02000000000000000000" pitchFamily="2" charset="0"/>
              </a:rPr>
              <a:t>পাঠ     পরিচিতি</a:t>
            </a:r>
            <a:endParaRPr lang="en-US" sz="4800" b="1" dirty="0">
              <a:solidFill>
                <a:srgbClr val="002060"/>
              </a:solidFill>
              <a:latin typeface="NikoshBAN" panose="02000000000000000000" pitchFamily="2" charset="0"/>
              <a:cs typeface="NikoshBAN" panose="02000000000000000000" pitchFamily="2" charset="0"/>
            </a:endParaRPr>
          </a:p>
        </p:txBody>
      </p:sp>
      <p:sp>
        <p:nvSpPr>
          <p:cNvPr id="5" name="TextBox 4">
            <a:extLst>
              <a:ext uri="{FF2B5EF4-FFF2-40B4-BE49-F238E27FC236}">
                <a16:creationId xmlns:a16="http://schemas.microsoft.com/office/drawing/2014/main" id="{F265BB8B-6E93-4F74-A720-A3396E6E4473}"/>
              </a:ext>
            </a:extLst>
          </p:cNvPr>
          <p:cNvSpPr txBox="1"/>
          <p:nvPr/>
        </p:nvSpPr>
        <p:spPr>
          <a:xfrm>
            <a:off x="5353879" y="2787857"/>
            <a:ext cx="5035825" cy="2862322"/>
          </a:xfrm>
          <a:prstGeom prst="rect">
            <a:avLst/>
          </a:prstGeom>
          <a:noFill/>
          <a:ln w="57150">
            <a:solidFill>
              <a:srgbClr val="FF0000"/>
            </a:solidFill>
          </a:ln>
        </p:spPr>
        <p:txBody>
          <a:bodyPr wrap="square" rtlCol="0">
            <a:spAutoFit/>
          </a:bodyPr>
          <a:lstStyle/>
          <a:p>
            <a:r>
              <a:rPr lang="bn-BD" sz="3600" dirty="0">
                <a:solidFill>
                  <a:srgbClr val="002060"/>
                </a:solidFill>
                <a:latin typeface="NikoshBAN" panose="02000000000000000000" pitchFamily="2" charset="0"/>
                <a:cs typeface="NikoshBAN" panose="02000000000000000000" pitchFamily="2" charset="0"/>
              </a:rPr>
              <a:t> শ্রেণি		: পঞ্চম</a:t>
            </a:r>
          </a:p>
          <a:p>
            <a:r>
              <a:rPr lang="bn-BD" sz="3600" dirty="0">
                <a:solidFill>
                  <a:srgbClr val="002060"/>
                </a:solidFill>
                <a:latin typeface="NikoshBAN" panose="02000000000000000000" pitchFamily="2" charset="0"/>
                <a:cs typeface="NikoshBAN" panose="02000000000000000000" pitchFamily="2" charset="0"/>
              </a:rPr>
              <a:t>বিষয়		: প্রাথমিক বিজ্ঞান</a:t>
            </a:r>
          </a:p>
          <a:p>
            <a:r>
              <a:rPr lang="bn-BD" sz="3600" dirty="0">
                <a:solidFill>
                  <a:srgbClr val="002060"/>
                </a:solidFill>
                <a:latin typeface="NikoshBAN" panose="02000000000000000000" pitchFamily="2" charset="0"/>
                <a:cs typeface="NikoshBAN" panose="02000000000000000000" pitchFamily="2" charset="0"/>
              </a:rPr>
              <a:t>অধ্যায়		: ১  </a:t>
            </a:r>
          </a:p>
          <a:p>
            <a:r>
              <a:rPr lang="bn-BD" sz="3600" dirty="0">
                <a:solidFill>
                  <a:srgbClr val="002060"/>
                </a:solidFill>
                <a:latin typeface="NikoshBAN" panose="02000000000000000000" pitchFamily="2" charset="0"/>
                <a:cs typeface="NikoshBAN" panose="02000000000000000000" pitchFamily="2" charset="0"/>
              </a:rPr>
              <a:t>পাঠ্যাংশ	: শক্তি প্রবাহ</a:t>
            </a:r>
          </a:p>
          <a:p>
            <a:endParaRPr lang="en-US" sz="3600" dirty="0">
              <a:solidFill>
                <a:srgbClr val="002060"/>
              </a:solidFill>
              <a:latin typeface="NikoshBAN" panose="02000000000000000000" pitchFamily="2" charset="0"/>
              <a:cs typeface="NikoshBAN" panose="02000000000000000000" pitchFamily="2" charset="0"/>
            </a:endParaRPr>
          </a:p>
        </p:txBody>
      </p:sp>
    </p:spTree>
    <p:extLst>
      <p:ext uri="{BB962C8B-B14F-4D97-AF65-F5344CB8AC3E}">
        <p14:creationId xmlns:p14="http://schemas.microsoft.com/office/powerpoint/2010/main" val="14144107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4">
                                            <p:bg/>
                                          </p:spTgt>
                                        </p:tgtEl>
                                        <p:attrNameLst>
                                          <p:attrName>style.visibility</p:attrName>
                                        </p:attrNameLst>
                                      </p:cBhvr>
                                      <p:to>
                                        <p:strVal val="visible"/>
                                      </p:to>
                                    </p:set>
                                    <p:animEffect transition="in" filter="circle(in)">
                                      <p:cBhvr>
                                        <p:cTn id="7" dur="2000"/>
                                        <p:tgtEl>
                                          <p:spTgt spid="4">
                                            <p:bg/>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circle(in)">
                                      <p:cBhvr>
                                        <p:cTn id="12" dur="2000"/>
                                        <p:tgtEl>
                                          <p:spTgt spid="4">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barn(inVertical)">
                                      <p:cBhvr>
                                        <p:cTn id="1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animBg="1"/>
      <p:bldP spid="5"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790700" y="1126435"/>
            <a:ext cx="8458200" cy="1568174"/>
          </a:xfrm>
          <a:prstGeom prst="rect">
            <a:avLst/>
          </a:prstGeom>
          <a:solidFill>
            <a:schemeClr val="bg1"/>
          </a:solid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bn-BD" sz="8000" dirty="0">
                <a:solidFill>
                  <a:srgbClr val="002060"/>
                </a:solidFill>
              </a:rPr>
              <a:t>শিখনফল</a:t>
            </a:r>
            <a:endParaRPr lang="en-US" sz="8000" dirty="0">
              <a:solidFill>
                <a:srgbClr val="002060"/>
              </a:solidFill>
            </a:endParaRPr>
          </a:p>
        </p:txBody>
      </p:sp>
      <p:sp>
        <p:nvSpPr>
          <p:cNvPr id="6" name="TextBox 5"/>
          <p:cNvSpPr txBox="1"/>
          <p:nvPr/>
        </p:nvSpPr>
        <p:spPr>
          <a:xfrm>
            <a:off x="2019300" y="3429000"/>
            <a:ext cx="8229600" cy="2554545"/>
          </a:xfrm>
          <a:prstGeom prst="rect">
            <a:avLst/>
          </a:prstGeom>
          <a:noFill/>
        </p:spPr>
        <p:txBody>
          <a:bodyPr wrap="square" rtlCol="0">
            <a:spAutoFit/>
          </a:bodyPr>
          <a:lstStyle/>
          <a:p>
            <a:r>
              <a:rPr lang="bn-IN" sz="4000" b="1" dirty="0">
                <a:ln w="10541" cmpd="sng">
                  <a:solidFill>
                    <a:schemeClr val="accent1">
                      <a:shade val="88000"/>
                      <a:satMod val="110000"/>
                    </a:schemeClr>
                  </a:solidFill>
                  <a:prstDash val="solid"/>
                </a:ln>
                <a:solidFill>
                  <a:srgbClr val="002060"/>
                </a:solidFill>
                <a:latin typeface="NikoshBAN" pitchFamily="2" charset="0"/>
                <a:cs typeface="NikoshBAN" pitchFamily="2" charset="0"/>
              </a:rPr>
              <a:t>এই পাঠশেষে শিক্ষার্থীরা-</a:t>
            </a:r>
          </a:p>
          <a:p>
            <a:r>
              <a:rPr lang="bn-IN" sz="4000" b="1" dirty="0">
                <a:ln w="10541" cmpd="sng">
                  <a:solidFill>
                    <a:schemeClr val="accent1">
                      <a:shade val="88000"/>
                      <a:satMod val="110000"/>
                    </a:schemeClr>
                  </a:solidFill>
                  <a:prstDash val="solid"/>
                </a:ln>
                <a:solidFill>
                  <a:srgbClr val="002060"/>
                </a:solidFill>
                <a:latin typeface="NikoshBAN" pitchFamily="2" charset="0"/>
                <a:cs typeface="NikoshBAN" pitchFamily="2" charset="0"/>
              </a:rPr>
              <a:t>১.১.৪ খাদ্য শৃংখল কি তা বলতে পারবে।</a:t>
            </a:r>
          </a:p>
          <a:p>
            <a:r>
              <a:rPr lang="bn-IN" sz="4000" b="1" dirty="0">
                <a:ln w="10541" cmpd="sng">
                  <a:solidFill>
                    <a:schemeClr val="accent1">
                      <a:shade val="88000"/>
                      <a:satMod val="110000"/>
                    </a:schemeClr>
                  </a:solidFill>
                  <a:prstDash val="solid"/>
                </a:ln>
                <a:solidFill>
                  <a:srgbClr val="002060"/>
                </a:solidFill>
                <a:latin typeface="NikoshBAN" pitchFamily="2" charset="0"/>
                <a:cs typeface="NikoshBAN" pitchFamily="2" charset="0"/>
              </a:rPr>
              <a:t>১.১.৫ খাদ্য শৃংখলের মাধ্যমে সৌরশক্তি জীবে সঞ্চারিত হয় তা ব্যাখ্যা করতে পারবে।  </a:t>
            </a:r>
            <a:endParaRPr lang="en-US" sz="4000" b="1" dirty="0">
              <a:ln w="10541" cmpd="sng">
                <a:solidFill>
                  <a:schemeClr val="accent1">
                    <a:shade val="88000"/>
                    <a:satMod val="110000"/>
                  </a:schemeClr>
                </a:solidFill>
                <a:prstDash val="solid"/>
              </a:ln>
              <a:solidFill>
                <a:srgbClr val="002060"/>
              </a:solidFill>
              <a:latin typeface="NikoshBAN" pitchFamily="2" charset="0"/>
              <a:cs typeface="NikoshBAN" pitchFamily="2"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4"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wipe(down)">
                                      <p:cBhvr>
                                        <p:cTn id="13"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tertiary-consumers.jpg"/>
          <p:cNvPicPr>
            <a:picLocks noChangeAspect="1"/>
          </p:cNvPicPr>
          <p:nvPr/>
        </p:nvPicPr>
        <p:blipFill>
          <a:blip r:embed="rId2" cstate="print"/>
          <a:srcRect r="80734" b="24054"/>
          <a:stretch>
            <a:fillRect/>
          </a:stretch>
        </p:blipFill>
        <p:spPr>
          <a:xfrm>
            <a:off x="1744042" y="2592628"/>
            <a:ext cx="1447800" cy="1395021"/>
          </a:xfrm>
          <a:prstGeom prst="rect">
            <a:avLst/>
          </a:prstGeom>
          <a:ln>
            <a:noFill/>
          </a:ln>
          <a:effectLst>
            <a:outerShdw blurRad="292100" dist="139700" dir="2700000" algn="tl" rotWithShape="0">
              <a:srgbClr val="333333">
                <a:alpha val="65000"/>
              </a:srgbClr>
            </a:outerShdw>
          </a:effectLst>
        </p:spPr>
      </p:pic>
      <p:sp>
        <p:nvSpPr>
          <p:cNvPr id="3" name="Rectangle 2"/>
          <p:cNvSpPr/>
          <p:nvPr/>
        </p:nvSpPr>
        <p:spPr>
          <a:xfrm>
            <a:off x="1524000" y="3962400"/>
            <a:ext cx="2743200" cy="5334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bn-IN" sz="2400" b="1" dirty="0">
                <a:solidFill>
                  <a:schemeClr val="tx1"/>
                </a:solidFill>
                <a:latin typeface="NikoshBAN" pitchFamily="2" charset="0"/>
                <a:cs typeface="NikoshBAN" pitchFamily="2" charset="0"/>
              </a:rPr>
              <a:t>সবুজ </a:t>
            </a:r>
            <a:r>
              <a:rPr lang="en-US" sz="2400" b="1" dirty="0" err="1">
                <a:solidFill>
                  <a:schemeClr val="tx1"/>
                </a:solidFill>
                <a:latin typeface="NikoshBAN" pitchFamily="2" charset="0"/>
                <a:cs typeface="NikoshBAN" pitchFamily="2" charset="0"/>
              </a:rPr>
              <a:t>ঘাস</a:t>
            </a:r>
            <a:r>
              <a:rPr lang="en-US" sz="2400" b="1" dirty="0">
                <a:solidFill>
                  <a:schemeClr val="tx1"/>
                </a:solidFill>
                <a:latin typeface="NikoshBAN" pitchFamily="2" charset="0"/>
                <a:cs typeface="NikoshBAN" pitchFamily="2" charset="0"/>
              </a:rPr>
              <a:t> </a:t>
            </a:r>
            <a:endParaRPr lang="en-US" sz="2400" b="1" dirty="0">
              <a:solidFill>
                <a:schemeClr val="tx1"/>
              </a:solidFill>
            </a:endParaRPr>
          </a:p>
        </p:txBody>
      </p:sp>
      <p:sp>
        <p:nvSpPr>
          <p:cNvPr id="8" name="Sun 7"/>
          <p:cNvSpPr/>
          <p:nvPr/>
        </p:nvSpPr>
        <p:spPr>
          <a:xfrm>
            <a:off x="1716193" y="178191"/>
            <a:ext cx="1685365" cy="1254165"/>
          </a:xfrm>
          <a:prstGeom prst="sun">
            <a:avLst/>
          </a:prstGeom>
          <a:blipFill>
            <a:blip r:embed="rId3" cstate="prin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7" name="Group 26"/>
          <p:cNvGrpSpPr/>
          <p:nvPr/>
        </p:nvGrpSpPr>
        <p:grpSpPr>
          <a:xfrm rot="21292063">
            <a:off x="1829144" y="1262393"/>
            <a:ext cx="954600" cy="1214876"/>
            <a:chOff x="927389" y="1027604"/>
            <a:chExt cx="1171738" cy="1715402"/>
          </a:xfrm>
        </p:grpSpPr>
        <p:grpSp>
          <p:nvGrpSpPr>
            <p:cNvPr id="17" name="Group 16"/>
            <p:cNvGrpSpPr/>
            <p:nvPr/>
          </p:nvGrpSpPr>
          <p:grpSpPr>
            <a:xfrm>
              <a:off x="927389" y="1027604"/>
              <a:ext cx="1171738" cy="1715402"/>
              <a:chOff x="927389" y="1027604"/>
              <a:chExt cx="1171738" cy="1715402"/>
            </a:xfrm>
          </p:grpSpPr>
          <p:cxnSp>
            <p:nvCxnSpPr>
              <p:cNvPr id="11" name="Straight Connector 10"/>
              <p:cNvCxnSpPr/>
              <p:nvPr/>
            </p:nvCxnSpPr>
            <p:spPr>
              <a:xfrm rot="5707937">
                <a:off x="447806" y="1566989"/>
                <a:ext cx="1629103" cy="550333"/>
              </a:xfrm>
              <a:prstGeom prst="line">
                <a:avLst/>
              </a:prstGeom>
              <a:ln>
                <a:prstDash val="sysDash"/>
              </a:ln>
            </p:spPr>
            <p:style>
              <a:lnRef idx="2">
                <a:schemeClr val="dk1"/>
              </a:lnRef>
              <a:fillRef idx="0">
                <a:schemeClr val="dk1"/>
              </a:fillRef>
              <a:effectRef idx="1">
                <a:schemeClr val="dk1"/>
              </a:effectRef>
              <a:fontRef idx="minor">
                <a:schemeClr val="tx1"/>
              </a:fontRef>
            </p:style>
          </p:cxnSp>
          <p:cxnSp>
            <p:nvCxnSpPr>
              <p:cNvPr id="13" name="Straight Connector 12"/>
              <p:cNvCxnSpPr/>
              <p:nvPr/>
            </p:nvCxnSpPr>
            <p:spPr>
              <a:xfrm rot="307937">
                <a:off x="927389" y="2683998"/>
                <a:ext cx="1100667" cy="0"/>
              </a:xfrm>
              <a:prstGeom prst="line">
                <a:avLst/>
              </a:prstGeom>
              <a:ln>
                <a:prstDash val="sysDash"/>
              </a:ln>
            </p:spPr>
            <p:style>
              <a:lnRef idx="2">
                <a:schemeClr val="dk1"/>
              </a:lnRef>
              <a:fillRef idx="0">
                <a:schemeClr val="dk1"/>
              </a:fillRef>
              <a:effectRef idx="1">
                <a:schemeClr val="dk1"/>
              </a:effectRef>
              <a:fontRef idx="minor">
                <a:schemeClr val="tx1"/>
              </a:fontRef>
            </p:style>
          </p:cxnSp>
          <p:cxnSp>
            <p:nvCxnSpPr>
              <p:cNvPr id="15" name="Straight Connector 14"/>
              <p:cNvCxnSpPr/>
              <p:nvPr/>
            </p:nvCxnSpPr>
            <p:spPr>
              <a:xfrm rot="16507937" flipV="1">
                <a:off x="1057032" y="1700910"/>
                <a:ext cx="1646472" cy="437719"/>
              </a:xfrm>
              <a:prstGeom prst="line">
                <a:avLst/>
              </a:prstGeom>
              <a:ln>
                <a:prstDash val="sysDash"/>
              </a:ln>
            </p:spPr>
            <p:style>
              <a:lnRef idx="2">
                <a:schemeClr val="dk1"/>
              </a:lnRef>
              <a:fillRef idx="0">
                <a:schemeClr val="dk1"/>
              </a:fillRef>
              <a:effectRef idx="1">
                <a:schemeClr val="dk1"/>
              </a:effectRef>
              <a:fontRef idx="minor">
                <a:schemeClr val="tx1"/>
              </a:fontRef>
            </p:style>
          </p:cxnSp>
        </p:grpSp>
        <p:cxnSp>
          <p:nvCxnSpPr>
            <p:cNvPr id="22" name="Straight Arrow Connector 21"/>
            <p:cNvCxnSpPr/>
            <p:nvPr/>
          </p:nvCxnSpPr>
          <p:spPr>
            <a:xfrm rot="5707937">
              <a:off x="865349" y="1887422"/>
              <a:ext cx="1418896" cy="84667"/>
            </a:xfrm>
            <a:prstGeom prst="straightConnector1">
              <a:avLst/>
            </a:prstGeom>
            <a:ln>
              <a:prstDash val="sysDash"/>
              <a:tailEnd type="arrow"/>
            </a:ln>
          </p:spPr>
          <p:style>
            <a:lnRef idx="2">
              <a:schemeClr val="dk1"/>
            </a:lnRef>
            <a:fillRef idx="0">
              <a:schemeClr val="dk1"/>
            </a:fillRef>
            <a:effectRef idx="1">
              <a:schemeClr val="dk1"/>
            </a:effectRef>
            <a:fontRef idx="minor">
              <a:schemeClr val="tx1"/>
            </a:fontRef>
          </p:style>
        </p:cxnSp>
        <p:cxnSp>
          <p:nvCxnSpPr>
            <p:cNvPr id="24" name="Straight Arrow Connector 23"/>
            <p:cNvCxnSpPr/>
            <p:nvPr/>
          </p:nvCxnSpPr>
          <p:spPr>
            <a:xfrm rot="5707937">
              <a:off x="640843" y="1738964"/>
              <a:ext cx="1576552" cy="296334"/>
            </a:xfrm>
            <a:prstGeom prst="straightConnector1">
              <a:avLst/>
            </a:prstGeom>
            <a:ln>
              <a:prstDash val="sysDash"/>
              <a:tailEnd type="arrow"/>
            </a:ln>
          </p:spPr>
          <p:style>
            <a:lnRef idx="2">
              <a:schemeClr val="dk1"/>
            </a:lnRef>
            <a:fillRef idx="0">
              <a:schemeClr val="dk1"/>
            </a:fillRef>
            <a:effectRef idx="1">
              <a:schemeClr val="dk1"/>
            </a:effectRef>
            <a:fontRef idx="minor">
              <a:schemeClr val="tx1"/>
            </a:fontRef>
          </p:style>
        </p:cxnSp>
        <p:cxnSp>
          <p:nvCxnSpPr>
            <p:cNvPr id="26" name="Straight Arrow Connector 25"/>
            <p:cNvCxnSpPr/>
            <p:nvPr/>
          </p:nvCxnSpPr>
          <p:spPr>
            <a:xfrm rot="16507937" flipH="1">
              <a:off x="939774" y="1761863"/>
              <a:ext cx="1576553" cy="211666"/>
            </a:xfrm>
            <a:prstGeom prst="straightConnector1">
              <a:avLst/>
            </a:prstGeom>
            <a:ln>
              <a:prstDash val="sysDash"/>
              <a:tailEnd type="arrow"/>
            </a:ln>
          </p:spPr>
          <p:style>
            <a:lnRef idx="2">
              <a:schemeClr val="dk1"/>
            </a:lnRef>
            <a:fillRef idx="0">
              <a:schemeClr val="dk1"/>
            </a:fillRef>
            <a:effectRef idx="1">
              <a:schemeClr val="dk1"/>
            </a:effectRef>
            <a:fontRef idx="minor">
              <a:schemeClr val="tx1"/>
            </a:fontRef>
          </p:style>
        </p:cxnSp>
      </p:grpSp>
      <p:sp>
        <p:nvSpPr>
          <p:cNvPr id="36" name="TextBox 35"/>
          <p:cNvSpPr txBox="1"/>
          <p:nvPr/>
        </p:nvSpPr>
        <p:spPr>
          <a:xfrm>
            <a:off x="2068737" y="1515874"/>
            <a:ext cx="3581400" cy="461665"/>
          </a:xfrm>
          <a:prstGeom prst="rect">
            <a:avLst/>
          </a:prstGeom>
          <a:noFill/>
          <a:ln>
            <a:noFill/>
          </a:ln>
        </p:spPr>
        <p:txBody>
          <a:bodyPr wrap="square" rtlCol="0">
            <a:spAutoFit/>
          </a:bodyPr>
          <a:lstStyle/>
          <a:p>
            <a:pPr algn="ctr"/>
            <a:r>
              <a:rPr lang="en-US" sz="2400" dirty="0" err="1">
                <a:latin typeface="NikoshBAN" pitchFamily="2" charset="0"/>
                <a:cs typeface="NikoshBAN" pitchFamily="2" charset="0"/>
              </a:rPr>
              <a:t>সৌর</a:t>
            </a:r>
            <a:r>
              <a:rPr lang="bn-IN" sz="2400" dirty="0">
                <a:latin typeface="NikoshBAN" pitchFamily="2" charset="0"/>
                <a:cs typeface="NikoshBAN" pitchFamily="2" charset="0"/>
              </a:rPr>
              <a:t>শক্তি </a:t>
            </a:r>
            <a:endParaRPr lang="en-US" sz="2400" dirty="0">
              <a:latin typeface="NikoshBAN" pitchFamily="2" charset="0"/>
              <a:cs typeface="NikoshBAN" pitchFamily="2" charset="0"/>
            </a:endParaRPr>
          </a:p>
        </p:txBody>
      </p:sp>
      <p:grpSp>
        <p:nvGrpSpPr>
          <p:cNvPr id="66" name="Group 65"/>
          <p:cNvGrpSpPr/>
          <p:nvPr/>
        </p:nvGrpSpPr>
        <p:grpSpPr>
          <a:xfrm rot="21292063">
            <a:off x="1819855" y="1370100"/>
            <a:ext cx="954600" cy="1214876"/>
            <a:chOff x="927389" y="1027604"/>
            <a:chExt cx="1171738" cy="1715402"/>
          </a:xfrm>
        </p:grpSpPr>
        <p:grpSp>
          <p:nvGrpSpPr>
            <p:cNvPr id="67" name="Group 16"/>
            <p:cNvGrpSpPr/>
            <p:nvPr/>
          </p:nvGrpSpPr>
          <p:grpSpPr>
            <a:xfrm>
              <a:off x="927389" y="1027604"/>
              <a:ext cx="1171738" cy="1715402"/>
              <a:chOff x="927389" y="1027604"/>
              <a:chExt cx="1171738" cy="1715402"/>
            </a:xfrm>
          </p:grpSpPr>
          <p:cxnSp>
            <p:nvCxnSpPr>
              <p:cNvPr id="71" name="Straight Connector 70"/>
              <p:cNvCxnSpPr/>
              <p:nvPr/>
            </p:nvCxnSpPr>
            <p:spPr>
              <a:xfrm rot="5707937">
                <a:off x="447806" y="1566989"/>
                <a:ext cx="1629103" cy="550333"/>
              </a:xfrm>
              <a:prstGeom prst="line">
                <a:avLst/>
              </a:prstGeom>
              <a:ln>
                <a:prstDash val="sysDash"/>
              </a:ln>
            </p:spPr>
            <p:style>
              <a:lnRef idx="2">
                <a:schemeClr val="dk1"/>
              </a:lnRef>
              <a:fillRef idx="0">
                <a:schemeClr val="dk1"/>
              </a:fillRef>
              <a:effectRef idx="1">
                <a:schemeClr val="dk1"/>
              </a:effectRef>
              <a:fontRef idx="minor">
                <a:schemeClr val="tx1"/>
              </a:fontRef>
            </p:style>
          </p:cxnSp>
          <p:cxnSp>
            <p:nvCxnSpPr>
              <p:cNvPr id="72" name="Straight Connector 71"/>
              <p:cNvCxnSpPr/>
              <p:nvPr/>
            </p:nvCxnSpPr>
            <p:spPr>
              <a:xfrm rot="307937">
                <a:off x="927389" y="2683998"/>
                <a:ext cx="1100667" cy="0"/>
              </a:xfrm>
              <a:prstGeom prst="line">
                <a:avLst/>
              </a:prstGeom>
              <a:ln>
                <a:prstDash val="sysDash"/>
              </a:ln>
            </p:spPr>
            <p:style>
              <a:lnRef idx="2">
                <a:schemeClr val="dk1"/>
              </a:lnRef>
              <a:fillRef idx="0">
                <a:schemeClr val="dk1"/>
              </a:fillRef>
              <a:effectRef idx="1">
                <a:schemeClr val="dk1"/>
              </a:effectRef>
              <a:fontRef idx="minor">
                <a:schemeClr val="tx1"/>
              </a:fontRef>
            </p:style>
          </p:cxnSp>
          <p:cxnSp>
            <p:nvCxnSpPr>
              <p:cNvPr id="73" name="Straight Connector 72"/>
              <p:cNvCxnSpPr/>
              <p:nvPr/>
            </p:nvCxnSpPr>
            <p:spPr>
              <a:xfrm rot="16507937" flipV="1">
                <a:off x="1057032" y="1700910"/>
                <a:ext cx="1646472" cy="437719"/>
              </a:xfrm>
              <a:prstGeom prst="line">
                <a:avLst/>
              </a:prstGeom>
              <a:ln>
                <a:prstDash val="sysDash"/>
              </a:ln>
            </p:spPr>
            <p:style>
              <a:lnRef idx="2">
                <a:schemeClr val="dk1"/>
              </a:lnRef>
              <a:fillRef idx="0">
                <a:schemeClr val="dk1"/>
              </a:fillRef>
              <a:effectRef idx="1">
                <a:schemeClr val="dk1"/>
              </a:effectRef>
              <a:fontRef idx="minor">
                <a:schemeClr val="tx1"/>
              </a:fontRef>
            </p:style>
          </p:cxnSp>
        </p:grpSp>
        <p:cxnSp>
          <p:nvCxnSpPr>
            <p:cNvPr id="68" name="Straight Arrow Connector 67"/>
            <p:cNvCxnSpPr/>
            <p:nvPr/>
          </p:nvCxnSpPr>
          <p:spPr>
            <a:xfrm rot="5707937">
              <a:off x="865349" y="1887422"/>
              <a:ext cx="1418896" cy="84667"/>
            </a:xfrm>
            <a:prstGeom prst="straightConnector1">
              <a:avLst/>
            </a:prstGeom>
            <a:ln>
              <a:prstDash val="sysDash"/>
              <a:tailEnd type="arrow"/>
            </a:ln>
          </p:spPr>
          <p:style>
            <a:lnRef idx="2">
              <a:schemeClr val="dk1"/>
            </a:lnRef>
            <a:fillRef idx="0">
              <a:schemeClr val="dk1"/>
            </a:fillRef>
            <a:effectRef idx="1">
              <a:schemeClr val="dk1"/>
            </a:effectRef>
            <a:fontRef idx="minor">
              <a:schemeClr val="tx1"/>
            </a:fontRef>
          </p:style>
        </p:cxnSp>
        <p:cxnSp>
          <p:nvCxnSpPr>
            <p:cNvPr id="69" name="Straight Arrow Connector 68"/>
            <p:cNvCxnSpPr/>
            <p:nvPr/>
          </p:nvCxnSpPr>
          <p:spPr>
            <a:xfrm rot="5707937">
              <a:off x="640843" y="1738964"/>
              <a:ext cx="1576552" cy="296334"/>
            </a:xfrm>
            <a:prstGeom prst="straightConnector1">
              <a:avLst/>
            </a:prstGeom>
            <a:ln>
              <a:prstDash val="sysDash"/>
              <a:tailEnd type="arrow"/>
            </a:ln>
          </p:spPr>
          <p:style>
            <a:lnRef idx="2">
              <a:schemeClr val="dk1"/>
            </a:lnRef>
            <a:fillRef idx="0">
              <a:schemeClr val="dk1"/>
            </a:fillRef>
            <a:effectRef idx="1">
              <a:schemeClr val="dk1"/>
            </a:effectRef>
            <a:fontRef idx="minor">
              <a:schemeClr val="tx1"/>
            </a:fontRef>
          </p:style>
        </p:cxnSp>
        <p:cxnSp>
          <p:nvCxnSpPr>
            <p:cNvPr id="70" name="Straight Arrow Connector 69"/>
            <p:cNvCxnSpPr/>
            <p:nvPr/>
          </p:nvCxnSpPr>
          <p:spPr>
            <a:xfrm rot="16507937" flipH="1">
              <a:off x="939774" y="1761863"/>
              <a:ext cx="1576553" cy="211666"/>
            </a:xfrm>
            <a:prstGeom prst="straightConnector1">
              <a:avLst/>
            </a:prstGeom>
            <a:ln>
              <a:prstDash val="sysDash"/>
              <a:tailEnd type="arrow"/>
            </a:ln>
          </p:spPr>
          <p:style>
            <a:lnRef idx="2">
              <a:schemeClr val="dk1"/>
            </a:lnRef>
            <a:fillRef idx="0">
              <a:schemeClr val="dk1"/>
            </a:fillRef>
            <a:effectRef idx="1">
              <a:schemeClr val="dk1"/>
            </a:effectRef>
            <a:fontRef idx="minor">
              <a:schemeClr val="tx1"/>
            </a:fontRef>
          </p:style>
        </p:cxnSp>
      </p:grpSp>
      <p:pic>
        <p:nvPicPr>
          <p:cNvPr id="28" name="Picture 27" descr="tertiary-consumers.jpg"/>
          <p:cNvPicPr>
            <a:picLocks noChangeAspect="1"/>
          </p:cNvPicPr>
          <p:nvPr/>
        </p:nvPicPr>
        <p:blipFill>
          <a:blip r:embed="rId2" cstate="print"/>
          <a:srcRect l="24771" r="55963" b="22162"/>
          <a:stretch>
            <a:fillRect/>
          </a:stretch>
        </p:blipFill>
        <p:spPr>
          <a:xfrm flipH="1">
            <a:off x="4114800" y="2514600"/>
            <a:ext cx="1143000" cy="1219200"/>
          </a:xfrm>
          <a:prstGeom prst="rect">
            <a:avLst/>
          </a:prstGeom>
          <a:ln>
            <a:noFill/>
          </a:ln>
          <a:effectLst>
            <a:outerShdw blurRad="292100" dist="139700" dir="2700000" algn="tl" rotWithShape="0">
              <a:srgbClr val="333333">
                <a:alpha val="65000"/>
              </a:srgbClr>
            </a:outerShdw>
          </a:effectLst>
        </p:spPr>
      </p:pic>
      <p:sp>
        <p:nvSpPr>
          <p:cNvPr id="29" name="Rectangle 28"/>
          <p:cNvSpPr/>
          <p:nvPr/>
        </p:nvSpPr>
        <p:spPr>
          <a:xfrm>
            <a:off x="4038400" y="3821260"/>
            <a:ext cx="1465847" cy="58347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err="1">
                <a:solidFill>
                  <a:schemeClr val="tx1"/>
                </a:solidFill>
                <a:latin typeface="NikoshBAN" pitchFamily="2" charset="0"/>
                <a:cs typeface="NikoshBAN" pitchFamily="2" charset="0"/>
              </a:rPr>
              <a:t>ঘাস</a:t>
            </a:r>
            <a:r>
              <a:rPr lang="bn-IN" sz="2400" b="1" dirty="0">
                <a:solidFill>
                  <a:schemeClr val="tx1"/>
                </a:solidFill>
                <a:latin typeface="NikoshBAN" pitchFamily="2" charset="0"/>
                <a:cs typeface="NikoshBAN" pitchFamily="2" charset="0"/>
              </a:rPr>
              <a:t> ফড়িং</a:t>
            </a:r>
            <a:endParaRPr lang="en-US" sz="2400" dirty="0"/>
          </a:p>
        </p:txBody>
      </p:sp>
      <p:cxnSp>
        <p:nvCxnSpPr>
          <p:cNvPr id="32" name="Straight Arrow Connector 31"/>
          <p:cNvCxnSpPr>
            <a:endCxn id="28" idx="3"/>
          </p:cNvCxnSpPr>
          <p:nvPr/>
        </p:nvCxnSpPr>
        <p:spPr>
          <a:xfrm flipV="1">
            <a:off x="3200400" y="3124200"/>
            <a:ext cx="914400" cy="76200"/>
          </a:xfrm>
          <a:prstGeom prst="straightConnector1">
            <a:avLst/>
          </a:prstGeom>
          <a:ln>
            <a:prstDash val="sysDash"/>
            <a:tailEnd type="arrow"/>
          </a:ln>
        </p:spPr>
        <p:style>
          <a:lnRef idx="2">
            <a:schemeClr val="dk1"/>
          </a:lnRef>
          <a:fillRef idx="0">
            <a:schemeClr val="dk1"/>
          </a:fillRef>
          <a:effectRef idx="1">
            <a:schemeClr val="dk1"/>
          </a:effectRef>
          <a:fontRef idx="minor">
            <a:schemeClr val="tx1"/>
          </a:fontRef>
        </p:style>
      </p:cxnSp>
      <p:pic>
        <p:nvPicPr>
          <p:cNvPr id="39" name="Picture 38" descr="tertiary-consumers.jpg"/>
          <p:cNvPicPr>
            <a:picLocks noChangeAspect="1"/>
          </p:cNvPicPr>
          <p:nvPr/>
        </p:nvPicPr>
        <p:blipFill>
          <a:blip r:embed="rId2" cstate="print"/>
          <a:srcRect l="50458" r="32111" b="24054"/>
          <a:stretch>
            <a:fillRect/>
          </a:stretch>
        </p:blipFill>
        <p:spPr>
          <a:xfrm flipH="1">
            <a:off x="6248401" y="2514600"/>
            <a:ext cx="1477075" cy="1143000"/>
          </a:xfrm>
          <a:prstGeom prst="rect">
            <a:avLst/>
          </a:prstGeom>
          <a:ln>
            <a:noFill/>
          </a:ln>
          <a:effectLst>
            <a:outerShdw blurRad="292100" dist="139700" dir="2700000" algn="tl" rotWithShape="0">
              <a:srgbClr val="333333">
                <a:alpha val="65000"/>
              </a:srgbClr>
            </a:outerShdw>
          </a:effectLst>
        </p:spPr>
      </p:pic>
      <p:cxnSp>
        <p:nvCxnSpPr>
          <p:cNvPr id="40" name="Straight Arrow Connector 39"/>
          <p:cNvCxnSpPr/>
          <p:nvPr/>
        </p:nvCxnSpPr>
        <p:spPr>
          <a:xfrm>
            <a:off x="5334000" y="3200400"/>
            <a:ext cx="990600" cy="1588"/>
          </a:xfrm>
          <a:prstGeom prst="straightConnector1">
            <a:avLst/>
          </a:prstGeom>
          <a:ln>
            <a:prstDash val="sysDash"/>
            <a:tailEnd type="arrow"/>
          </a:ln>
        </p:spPr>
        <p:style>
          <a:lnRef idx="2">
            <a:schemeClr val="dk1"/>
          </a:lnRef>
          <a:fillRef idx="0">
            <a:schemeClr val="dk1"/>
          </a:fillRef>
          <a:effectRef idx="1">
            <a:schemeClr val="dk1"/>
          </a:effectRef>
          <a:fontRef idx="minor">
            <a:schemeClr val="tx1"/>
          </a:fontRef>
        </p:style>
      </p:cxnSp>
      <p:pic>
        <p:nvPicPr>
          <p:cNvPr id="42" name="Picture 41" descr="tertiary-consumers.jpg"/>
          <p:cNvPicPr>
            <a:picLocks noChangeAspect="1"/>
          </p:cNvPicPr>
          <p:nvPr/>
        </p:nvPicPr>
        <p:blipFill>
          <a:blip r:embed="rId2" cstate="print"/>
          <a:srcRect l="76147" r="1835" b="26486"/>
          <a:stretch>
            <a:fillRect/>
          </a:stretch>
        </p:blipFill>
        <p:spPr>
          <a:xfrm>
            <a:off x="8610600" y="2514600"/>
            <a:ext cx="1295400" cy="1143000"/>
          </a:xfrm>
          <a:prstGeom prst="rect">
            <a:avLst/>
          </a:prstGeom>
          <a:ln>
            <a:noFill/>
          </a:ln>
          <a:effectLst>
            <a:outerShdw blurRad="292100" dist="139700" dir="2700000" algn="tl" rotWithShape="0">
              <a:srgbClr val="333333">
                <a:alpha val="65000"/>
              </a:srgbClr>
            </a:outerShdw>
          </a:effectLst>
        </p:spPr>
      </p:pic>
      <p:sp>
        <p:nvSpPr>
          <p:cNvPr id="43" name="Rectangle 42"/>
          <p:cNvSpPr/>
          <p:nvPr/>
        </p:nvSpPr>
        <p:spPr>
          <a:xfrm>
            <a:off x="8229600" y="3581400"/>
            <a:ext cx="2133600" cy="5334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bn-IN" sz="2400" b="1" dirty="0">
                <a:solidFill>
                  <a:schemeClr val="tx1"/>
                </a:solidFill>
                <a:latin typeface="NikoshBAN" pitchFamily="2" charset="0"/>
                <a:cs typeface="NikoshBAN" pitchFamily="2" charset="0"/>
              </a:rPr>
              <a:t>সাপ </a:t>
            </a:r>
            <a:endParaRPr lang="en-US" sz="2400" dirty="0"/>
          </a:p>
        </p:txBody>
      </p:sp>
      <p:sp>
        <p:nvSpPr>
          <p:cNvPr id="44" name="Rectangle 43"/>
          <p:cNvSpPr/>
          <p:nvPr/>
        </p:nvSpPr>
        <p:spPr>
          <a:xfrm>
            <a:off x="5867400" y="3657600"/>
            <a:ext cx="2133600" cy="5334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bn-IN" sz="2400" b="1" dirty="0">
                <a:solidFill>
                  <a:schemeClr val="tx1"/>
                </a:solidFill>
                <a:latin typeface="NikoshBAN" pitchFamily="2" charset="0"/>
                <a:cs typeface="NikoshBAN" pitchFamily="2" charset="0"/>
              </a:rPr>
              <a:t>ব্যাঙ </a:t>
            </a:r>
            <a:endParaRPr lang="en-US" sz="2400" dirty="0"/>
          </a:p>
        </p:txBody>
      </p:sp>
      <p:cxnSp>
        <p:nvCxnSpPr>
          <p:cNvPr id="45" name="Straight Arrow Connector 44"/>
          <p:cNvCxnSpPr>
            <a:endCxn id="42" idx="1"/>
          </p:cNvCxnSpPr>
          <p:nvPr/>
        </p:nvCxnSpPr>
        <p:spPr>
          <a:xfrm flipV="1">
            <a:off x="7620000" y="3086100"/>
            <a:ext cx="990600" cy="38100"/>
          </a:xfrm>
          <a:prstGeom prst="straightConnector1">
            <a:avLst/>
          </a:prstGeom>
          <a:ln>
            <a:prstDash val="sysDash"/>
            <a:tailEnd type="arrow"/>
          </a:ln>
        </p:spPr>
        <p:style>
          <a:lnRef idx="2">
            <a:schemeClr val="dk1"/>
          </a:lnRef>
          <a:fillRef idx="0">
            <a:schemeClr val="dk1"/>
          </a:fillRef>
          <a:effectRef idx="1">
            <a:schemeClr val="dk1"/>
          </a:effectRef>
          <a:fontRef idx="minor">
            <a:schemeClr val="tx1"/>
          </a:fontRef>
        </p:style>
      </p:cxnSp>
      <p:pic>
        <p:nvPicPr>
          <p:cNvPr id="49" name="Picture 48" descr="scaletowidth.jpg"/>
          <p:cNvPicPr>
            <a:picLocks noChangeAspect="1"/>
          </p:cNvPicPr>
          <p:nvPr/>
        </p:nvPicPr>
        <p:blipFill>
          <a:blip r:embed="rId4" cstate="print"/>
          <a:srcRect l="70160" t="11000" r="80" b="39500"/>
          <a:stretch>
            <a:fillRect/>
          </a:stretch>
        </p:blipFill>
        <p:spPr>
          <a:xfrm>
            <a:off x="9144000" y="838201"/>
            <a:ext cx="1219200" cy="1031631"/>
          </a:xfrm>
          <a:prstGeom prst="rect">
            <a:avLst/>
          </a:prstGeom>
        </p:spPr>
      </p:pic>
      <p:sp>
        <p:nvSpPr>
          <p:cNvPr id="50" name="Rectangle 49"/>
          <p:cNvSpPr/>
          <p:nvPr/>
        </p:nvSpPr>
        <p:spPr>
          <a:xfrm>
            <a:off x="8001001" y="1219201"/>
            <a:ext cx="1067521" cy="461665"/>
          </a:xfrm>
          <a:prstGeom prst="rect">
            <a:avLst/>
          </a:prstGeom>
        </p:spPr>
        <p:txBody>
          <a:bodyPr wrap="square">
            <a:spAutoFit/>
          </a:bodyPr>
          <a:lstStyle/>
          <a:p>
            <a:pPr algn="ctr"/>
            <a:r>
              <a:rPr lang="bn-IN" sz="2400" b="1" dirty="0">
                <a:latin typeface="NikoshBAN" pitchFamily="2" charset="0"/>
                <a:cs typeface="NikoshBAN" pitchFamily="2" charset="0"/>
              </a:rPr>
              <a:t>ঈগল</a:t>
            </a:r>
            <a:endParaRPr lang="en-US" sz="2400" dirty="0"/>
          </a:p>
        </p:txBody>
      </p:sp>
      <p:cxnSp>
        <p:nvCxnSpPr>
          <p:cNvPr id="52" name="Straight Arrow Connector 51"/>
          <p:cNvCxnSpPr>
            <a:stCxn id="42" idx="0"/>
          </p:cNvCxnSpPr>
          <p:nvPr/>
        </p:nvCxnSpPr>
        <p:spPr>
          <a:xfrm rot="5400000" flipH="1" flipV="1">
            <a:off x="9086850" y="2076450"/>
            <a:ext cx="609600" cy="266700"/>
          </a:xfrm>
          <a:prstGeom prst="straightConnector1">
            <a:avLst/>
          </a:prstGeom>
          <a:ln>
            <a:prstDash val="sysDash"/>
            <a:tailEnd type="arrow"/>
          </a:ln>
        </p:spPr>
        <p:style>
          <a:lnRef idx="2">
            <a:schemeClr val="dk1"/>
          </a:lnRef>
          <a:fillRef idx="0">
            <a:schemeClr val="dk1"/>
          </a:fillRef>
          <a:effectRef idx="1">
            <a:schemeClr val="dk1"/>
          </a:effectRef>
          <a:fontRef idx="minor">
            <a:schemeClr val="tx1"/>
          </a:fontRef>
        </p:style>
      </p:cxnSp>
      <p:sp>
        <p:nvSpPr>
          <p:cNvPr id="35" name="TextBox 34"/>
          <p:cNvSpPr txBox="1"/>
          <p:nvPr/>
        </p:nvSpPr>
        <p:spPr>
          <a:xfrm>
            <a:off x="1866900" y="4698222"/>
            <a:ext cx="8001000" cy="523220"/>
          </a:xfrm>
          <a:prstGeom prst="rect">
            <a:avLst/>
          </a:prstGeom>
          <a:noFill/>
        </p:spPr>
        <p:txBody>
          <a:bodyPr wrap="square" rtlCol="0">
            <a:spAutoFit/>
          </a:bodyPr>
          <a:lstStyle/>
          <a:p>
            <a:pPr algn="ctr"/>
            <a:r>
              <a:rPr lang="bn-IN" sz="2800" b="1" i="1" dirty="0">
                <a:solidFill>
                  <a:srgbClr val="00B050"/>
                </a:solidFill>
                <a:latin typeface="NikoshBAN" pitchFamily="2" charset="0"/>
                <a:cs typeface="NikoshBAN" pitchFamily="2" charset="0"/>
              </a:rPr>
              <a:t>প্রশ্নঃ সবুজ ঘাস সূর্য থেকে কি গ্রহণ করছে?</a:t>
            </a:r>
            <a:endParaRPr lang="en-US" sz="2800" b="1" i="1" dirty="0">
              <a:solidFill>
                <a:srgbClr val="00B050"/>
              </a:solidFill>
              <a:latin typeface="NikoshBAN" pitchFamily="2" charset="0"/>
              <a:cs typeface="NikoshBAN" pitchFamily="2" charset="0"/>
            </a:endParaRPr>
          </a:p>
        </p:txBody>
      </p:sp>
      <p:sp>
        <p:nvSpPr>
          <p:cNvPr id="38" name="TextBox 37"/>
          <p:cNvSpPr txBox="1"/>
          <p:nvPr/>
        </p:nvSpPr>
        <p:spPr>
          <a:xfrm>
            <a:off x="1905000" y="5694588"/>
            <a:ext cx="8610600" cy="523220"/>
          </a:xfrm>
          <a:prstGeom prst="rect">
            <a:avLst/>
          </a:prstGeom>
          <a:noFill/>
        </p:spPr>
        <p:txBody>
          <a:bodyPr wrap="square" rtlCol="0">
            <a:spAutoFit/>
          </a:bodyPr>
          <a:lstStyle/>
          <a:p>
            <a:pPr algn="ctr"/>
            <a:r>
              <a:rPr lang="bn-IN" sz="2800" b="1" i="1" dirty="0">
                <a:solidFill>
                  <a:srgbClr val="0070C0"/>
                </a:solidFill>
                <a:latin typeface="NikoshBAN" pitchFamily="2" charset="0"/>
                <a:cs typeface="NikoshBAN" pitchFamily="2" charset="0"/>
              </a:rPr>
              <a:t>প্রশ্নঃ ঘাস ফড়িং, ব্যাঙ, সাপ ও ঈগলের মাঝে কি প্রবাহিত হচ্ছে? ? </a:t>
            </a:r>
            <a:endParaRPr lang="en-US" sz="2800" b="1" i="1" dirty="0">
              <a:solidFill>
                <a:srgbClr val="0070C0"/>
              </a:solidFill>
              <a:latin typeface="NikoshBAN" pitchFamily="2" charset="0"/>
              <a:cs typeface="NikoshBAN" pitchFamily="2" charset="0"/>
            </a:endParaRPr>
          </a:p>
        </p:txBody>
      </p:sp>
      <p:sp>
        <p:nvSpPr>
          <p:cNvPr id="46" name="TextBox 45"/>
          <p:cNvSpPr txBox="1"/>
          <p:nvPr/>
        </p:nvSpPr>
        <p:spPr>
          <a:xfrm>
            <a:off x="1866900" y="5247568"/>
            <a:ext cx="8001000" cy="523220"/>
          </a:xfrm>
          <a:prstGeom prst="rect">
            <a:avLst/>
          </a:prstGeom>
          <a:noFill/>
        </p:spPr>
        <p:txBody>
          <a:bodyPr wrap="square" rtlCol="0">
            <a:spAutoFit/>
          </a:bodyPr>
          <a:lstStyle/>
          <a:p>
            <a:pPr algn="ctr"/>
            <a:r>
              <a:rPr lang="bn-IN" sz="2800" b="1" i="1" dirty="0">
                <a:solidFill>
                  <a:srgbClr val="00B050"/>
                </a:solidFill>
                <a:latin typeface="NikoshBAN" pitchFamily="2" charset="0"/>
                <a:cs typeface="NikoshBAN" pitchFamily="2" charset="0"/>
              </a:rPr>
              <a:t>উত্তরঃ সৌরশক্তি গ্রহণ করছে।</a:t>
            </a:r>
            <a:endParaRPr lang="en-US" sz="2800" b="1" i="1" dirty="0">
              <a:solidFill>
                <a:srgbClr val="00B050"/>
              </a:solidFill>
              <a:latin typeface="NikoshBAN" pitchFamily="2" charset="0"/>
              <a:cs typeface="NikoshBAN" pitchFamily="2" charset="0"/>
            </a:endParaRPr>
          </a:p>
        </p:txBody>
      </p:sp>
      <p:sp>
        <p:nvSpPr>
          <p:cNvPr id="47" name="TextBox 46"/>
          <p:cNvSpPr txBox="1"/>
          <p:nvPr/>
        </p:nvSpPr>
        <p:spPr>
          <a:xfrm>
            <a:off x="1828800" y="6096000"/>
            <a:ext cx="8610600" cy="523220"/>
          </a:xfrm>
          <a:prstGeom prst="rect">
            <a:avLst/>
          </a:prstGeom>
          <a:noFill/>
        </p:spPr>
        <p:txBody>
          <a:bodyPr wrap="square" rtlCol="0">
            <a:spAutoFit/>
          </a:bodyPr>
          <a:lstStyle/>
          <a:p>
            <a:pPr algn="ctr"/>
            <a:r>
              <a:rPr lang="bn-IN" sz="2800" b="1" i="1" dirty="0">
                <a:solidFill>
                  <a:srgbClr val="0070C0"/>
                </a:solidFill>
                <a:latin typeface="NikoshBAN" pitchFamily="2" charset="0"/>
                <a:cs typeface="NikoshBAN" pitchFamily="2" charset="0"/>
              </a:rPr>
              <a:t>উত্তরঃ শক্তি প্রবাহিত হচ্ছে?  </a:t>
            </a:r>
            <a:endParaRPr lang="en-US" sz="2800" b="1" i="1" dirty="0">
              <a:solidFill>
                <a:srgbClr val="0070C0"/>
              </a:solidFill>
              <a:latin typeface="NikoshBAN" pitchFamily="2" charset="0"/>
              <a:cs typeface="NikoshBAN" pitchFamily="2" charset="0"/>
            </a:endParaRPr>
          </a:p>
        </p:txBody>
      </p:sp>
      <p:sp>
        <p:nvSpPr>
          <p:cNvPr id="4" name="Thought Bubble: Cloud 3">
            <a:extLst>
              <a:ext uri="{FF2B5EF4-FFF2-40B4-BE49-F238E27FC236}">
                <a16:creationId xmlns:a16="http://schemas.microsoft.com/office/drawing/2014/main" id="{BF338CE7-48FF-4E0E-A647-06A2A1E252EE}"/>
              </a:ext>
            </a:extLst>
          </p:cNvPr>
          <p:cNvSpPr/>
          <p:nvPr/>
        </p:nvSpPr>
        <p:spPr>
          <a:xfrm>
            <a:off x="4704521" y="178191"/>
            <a:ext cx="3518917" cy="2009609"/>
          </a:xfrm>
          <a:prstGeom prst="cloudCallout">
            <a:avLst/>
          </a:prstGeom>
          <a:solidFill>
            <a:schemeClr val="accent6">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a:solidFill>
                  <a:srgbClr val="FF0000"/>
                </a:solidFill>
                <a:latin typeface="NikoshBAN" panose="02000000000000000000" pitchFamily="2" charset="0"/>
                <a:cs typeface="NikoshBAN" panose="02000000000000000000" pitchFamily="2" charset="0"/>
              </a:rPr>
              <a:t>চ</a:t>
            </a:r>
            <a:r>
              <a:rPr lang="bn-BD" sz="3600" dirty="0">
                <a:solidFill>
                  <a:srgbClr val="FF0000"/>
                </a:solidFill>
                <a:latin typeface="NikoshBAN" panose="02000000000000000000" pitchFamily="2" charset="0"/>
                <a:cs typeface="NikoshBAN" panose="02000000000000000000" pitchFamily="2" charset="0"/>
              </a:rPr>
              <a:t>ি</a:t>
            </a:r>
            <a:r>
              <a:rPr lang="en-US" sz="3600" dirty="0">
                <a:solidFill>
                  <a:srgbClr val="FF0000"/>
                </a:solidFill>
                <a:latin typeface="NikoshBAN" panose="02000000000000000000" pitchFamily="2" charset="0"/>
                <a:cs typeface="NikoshBAN" panose="02000000000000000000" pitchFamily="2" charset="0"/>
              </a:rPr>
              <a:t>ত</a:t>
            </a:r>
            <a:r>
              <a:rPr lang="bn-BD" sz="3600" dirty="0">
                <a:solidFill>
                  <a:srgbClr val="FF0000"/>
                </a:solidFill>
                <a:latin typeface="NikoshBAN" panose="02000000000000000000" pitchFamily="2" charset="0"/>
                <a:cs typeface="NikoshBAN" panose="02000000000000000000" pitchFamily="2" charset="0"/>
              </a:rPr>
              <a:t>্</a:t>
            </a:r>
            <a:r>
              <a:rPr lang="en-US" sz="3600" dirty="0">
                <a:solidFill>
                  <a:srgbClr val="FF0000"/>
                </a:solidFill>
                <a:latin typeface="NikoshBAN" panose="02000000000000000000" pitchFamily="2" charset="0"/>
                <a:cs typeface="NikoshBAN" panose="02000000000000000000" pitchFamily="2" charset="0"/>
              </a:rPr>
              <a:t>র</a:t>
            </a:r>
            <a:r>
              <a:rPr lang="bn-BD" sz="3600" dirty="0">
                <a:solidFill>
                  <a:srgbClr val="FF0000"/>
                </a:solidFill>
                <a:latin typeface="NikoshBAN" panose="02000000000000000000" pitchFamily="2" charset="0"/>
                <a:cs typeface="NikoshBAN" panose="02000000000000000000" pitchFamily="2" charset="0"/>
              </a:rPr>
              <a:t>ট</a:t>
            </a:r>
            <a:r>
              <a:rPr lang="en-US" sz="3600" dirty="0">
                <a:solidFill>
                  <a:srgbClr val="FF0000"/>
                </a:solidFill>
                <a:latin typeface="NikoshBAN" panose="02000000000000000000" pitchFamily="2" charset="0"/>
                <a:cs typeface="NikoshBAN" panose="02000000000000000000" pitchFamily="2" charset="0"/>
              </a:rPr>
              <a:t>ি </a:t>
            </a:r>
            <a:r>
              <a:rPr lang="bn-BD" sz="3600" dirty="0">
                <a:solidFill>
                  <a:srgbClr val="FF0000"/>
                </a:solidFill>
                <a:latin typeface="NikoshBAN" panose="02000000000000000000" pitchFamily="2" charset="0"/>
                <a:cs typeface="NikoshBAN" panose="02000000000000000000" pitchFamily="2" charset="0"/>
              </a:rPr>
              <a:t>দ</a:t>
            </a:r>
            <a:r>
              <a:rPr lang="en-US" sz="3600" dirty="0">
                <a:solidFill>
                  <a:srgbClr val="FF0000"/>
                </a:solidFill>
                <a:latin typeface="NikoshBAN" panose="02000000000000000000" pitchFamily="2" charset="0"/>
                <a:cs typeface="NikoshBAN" panose="02000000000000000000" pitchFamily="2" charset="0"/>
              </a:rPr>
              <a:t>ে</a:t>
            </a:r>
            <a:r>
              <a:rPr lang="bn-BD" sz="3600" dirty="0">
                <a:solidFill>
                  <a:srgbClr val="FF0000"/>
                </a:solidFill>
                <a:latin typeface="NikoshBAN" panose="02000000000000000000" pitchFamily="2" charset="0"/>
                <a:cs typeface="NikoshBAN" panose="02000000000000000000" pitchFamily="2" charset="0"/>
              </a:rPr>
              <a:t>খ</a:t>
            </a:r>
            <a:r>
              <a:rPr lang="en-US" sz="3600" dirty="0">
                <a:solidFill>
                  <a:srgbClr val="FF0000"/>
                </a:solidFill>
                <a:latin typeface="NikoshBAN" panose="02000000000000000000" pitchFamily="2" charset="0"/>
                <a:cs typeface="NikoshBAN" panose="02000000000000000000" pitchFamily="2" charset="0"/>
              </a:rPr>
              <a:t>ো</a:t>
            </a:r>
          </a:p>
        </p:txBody>
      </p:sp>
    </p:spTree>
  </p:cSld>
  <p:clrMapOvr>
    <a:masterClrMapping/>
  </p:clrMapOvr>
  <mc:AlternateContent xmlns:mc="http://schemas.openxmlformats.org/markup-compatibility/2006" xmlns:p14="http://schemas.microsoft.com/office/powerpoint/2010/main">
    <mc:Choice Requires="p14">
      <p:transition p14:dur="100">
        <p:cut/>
      </p:transition>
    </mc:Choice>
    <mc:Fallback xmlns="">
      <p:transition>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repeatCount="indefinite"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23" presetClass="entr" presetSubtype="16" fill="hold" nodeType="clickEffect">
                                  <p:stCondLst>
                                    <p:cond delay="0"/>
                                  </p:stCondLst>
                                  <p:childTnLst>
                                    <p:set>
                                      <p:cBhvr>
                                        <p:cTn id="12" dur="1" fill="hold">
                                          <p:stCondLst>
                                            <p:cond delay="0"/>
                                          </p:stCondLst>
                                        </p:cTn>
                                        <p:tgtEl>
                                          <p:spTgt spid="66"/>
                                        </p:tgtEl>
                                        <p:attrNameLst>
                                          <p:attrName>style.visibility</p:attrName>
                                        </p:attrNameLst>
                                      </p:cBhvr>
                                      <p:to>
                                        <p:strVal val="visible"/>
                                      </p:to>
                                    </p:set>
                                    <p:anim calcmode="lin" valueType="num">
                                      <p:cBhvr>
                                        <p:cTn id="13" dur="500" fill="hold"/>
                                        <p:tgtEl>
                                          <p:spTgt spid="66"/>
                                        </p:tgtEl>
                                        <p:attrNameLst>
                                          <p:attrName>ppt_w</p:attrName>
                                        </p:attrNameLst>
                                      </p:cBhvr>
                                      <p:tavLst>
                                        <p:tav tm="0">
                                          <p:val>
                                            <p:fltVal val="0"/>
                                          </p:val>
                                        </p:tav>
                                        <p:tav tm="100000">
                                          <p:val>
                                            <p:strVal val="#ppt_w"/>
                                          </p:val>
                                        </p:tav>
                                      </p:tavLst>
                                    </p:anim>
                                    <p:anim calcmode="lin" valueType="num">
                                      <p:cBhvr>
                                        <p:cTn id="14" dur="500" fill="hold"/>
                                        <p:tgtEl>
                                          <p:spTgt spid="66"/>
                                        </p:tgtEl>
                                        <p:attrNameLst>
                                          <p:attrName>ppt_h</p:attrName>
                                        </p:attrNameLst>
                                      </p:cBhvr>
                                      <p:tavLst>
                                        <p:tav tm="0">
                                          <p:val>
                                            <p:fltVal val="0"/>
                                          </p:val>
                                        </p:tav>
                                        <p:tav tm="100000">
                                          <p:val>
                                            <p:strVal val="#ppt_h"/>
                                          </p:val>
                                        </p:tav>
                                      </p:tavLst>
                                    </p:anim>
                                  </p:childTnLst>
                                </p:cTn>
                              </p:par>
                            </p:childTnLst>
                          </p:cTn>
                        </p:par>
                      </p:childTnLst>
                    </p:cTn>
                  </p:par>
                  <p:par>
                    <p:cTn id="15" fill="hold">
                      <p:stCondLst>
                        <p:cond delay="indefinite"/>
                      </p:stCondLst>
                      <p:childTnLst>
                        <p:par>
                          <p:cTn id="16" fill="hold">
                            <p:stCondLst>
                              <p:cond delay="0"/>
                            </p:stCondLst>
                            <p:childTnLst>
                              <p:par>
                                <p:cTn id="17" presetID="23" presetClass="entr" presetSubtype="16" fill="hold" nodeType="clickEffect">
                                  <p:stCondLst>
                                    <p:cond delay="0"/>
                                  </p:stCondLst>
                                  <p:childTnLst>
                                    <p:set>
                                      <p:cBhvr>
                                        <p:cTn id="18" dur="1" fill="hold">
                                          <p:stCondLst>
                                            <p:cond delay="0"/>
                                          </p:stCondLst>
                                        </p:cTn>
                                        <p:tgtEl>
                                          <p:spTgt spid="27"/>
                                        </p:tgtEl>
                                        <p:attrNameLst>
                                          <p:attrName>style.visibility</p:attrName>
                                        </p:attrNameLst>
                                      </p:cBhvr>
                                      <p:to>
                                        <p:strVal val="visible"/>
                                      </p:to>
                                    </p:set>
                                    <p:anim calcmode="lin" valueType="num">
                                      <p:cBhvr>
                                        <p:cTn id="19" dur="500" fill="hold"/>
                                        <p:tgtEl>
                                          <p:spTgt spid="27"/>
                                        </p:tgtEl>
                                        <p:attrNameLst>
                                          <p:attrName>ppt_w</p:attrName>
                                        </p:attrNameLst>
                                      </p:cBhvr>
                                      <p:tavLst>
                                        <p:tav tm="0">
                                          <p:val>
                                            <p:fltVal val="0"/>
                                          </p:val>
                                        </p:tav>
                                        <p:tav tm="100000">
                                          <p:val>
                                            <p:strVal val="#ppt_w"/>
                                          </p:val>
                                        </p:tav>
                                      </p:tavLst>
                                    </p:anim>
                                    <p:anim calcmode="lin" valueType="num">
                                      <p:cBhvr>
                                        <p:cTn id="20" dur="500" fill="hold"/>
                                        <p:tgtEl>
                                          <p:spTgt spid="27"/>
                                        </p:tgtEl>
                                        <p:attrNameLst>
                                          <p:attrName>ppt_h</p:attrName>
                                        </p:attrNameLst>
                                      </p:cBhvr>
                                      <p:tavLst>
                                        <p:tav tm="0">
                                          <p:val>
                                            <p:fltVal val="0"/>
                                          </p:val>
                                        </p:tav>
                                        <p:tav tm="100000">
                                          <p:val>
                                            <p:strVal val="#ppt_h"/>
                                          </p:val>
                                        </p:tav>
                                      </p:tavLst>
                                    </p:anim>
                                  </p:childTnLst>
                                </p:cTn>
                              </p:par>
                            </p:childTnLst>
                          </p:cTn>
                        </p:par>
                      </p:childTnLst>
                    </p:cTn>
                  </p:par>
                  <p:par>
                    <p:cTn id="21" fill="hold">
                      <p:stCondLst>
                        <p:cond delay="indefinite"/>
                      </p:stCondLst>
                      <p:childTnLst>
                        <p:par>
                          <p:cTn id="22" fill="hold">
                            <p:stCondLst>
                              <p:cond delay="0"/>
                            </p:stCondLst>
                            <p:childTnLst>
                              <p:par>
                                <p:cTn id="23" presetID="0" presetClass="path" presetSubtype="0" repeatCount="indefinite" accel="50000" decel="50000" fill="hold" nodeType="clickEffect">
                                  <p:stCondLst>
                                    <p:cond delay="0"/>
                                  </p:stCondLst>
                                  <p:childTnLst>
                                    <p:animMotion origin="layout" path="M -2.70833E-6 -3.7037E-6 L -2.70833E-6 0.17755 " pathEditMode="relative" rAng="0" ptsTypes="AA">
                                      <p:cBhvr>
                                        <p:cTn id="24" dur="2000" fill="hold"/>
                                        <p:tgtEl>
                                          <p:spTgt spid="27"/>
                                        </p:tgtEl>
                                        <p:attrNameLst>
                                          <p:attrName>ppt_x</p:attrName>
                                          <p:attrName>ppt_y</p:attrName>
                                        </p:attrNameLst>
                                      </p:cBhvr>
                                      <p:rCtr x="0" y="8866"/>
                                    </p:animMotion>
                                  </p:childTnLst>
                                </p:cTn>
                              </p:par>
                            </p:childTnLst>
                          </p:cTn>
                        </p:par>
                      </p:childTnLst>
                    </p:cTn>
                  </p:par>
                  <p:par>
                    <p:cTn id="25" fill="hold">
                      <p:stCondLst>
                        <p:cond delay="indefinite"/>
                      </p:stCondLst>
                      <p:childTnLst>
                        <p:par>
                          <p:cTn id="26" fill="hold">
                            <p:stCondLst>
                              <p:cond delay="0"/>
                            </p:stCondLst>
                            <p:childTnLst>
                              <p:par>
                                <p:cTn id="27" presetID="2" presetClass="entr" presetSubtype="8" fill="hold" grpId="0" nodeType="clickEffect">
                                  <p:stCondLst>
                                    <p:cond delay="0"/>
                                  </p:stCondLst>
                                  <p:childTnLst>
                                    <p:set>
                                      <p:cBhvr>
                                        <p:cTn id="28" dur="1" fill="hold">
                                          <p:stCondLst>
                                            <p:cond delay="0"/>
                                          </p:stCondLst>
                                        </p:cTn>
                                        <p:tgtEl>
                                          <p:spTgt spid="36"/>
                                        </p:tgtEl>
                                        <p:attrNameLst>
                                          <p:attrName>style.visibility</p:attrName>
                                        </p:attrNameLst>
                                      </p:cBhvr>
                                      <p:to>
                                        <p:strVal val="visible"/>
                                      </p:to>
                                    </p:set>
                                    <p:anim calcmode="lin" valueType="num">
                                      <p:cBhvr additive="base">
                                        <p:cTn id="29" dur="500" fill="hold"/>
                                        <p:tgtEl>
                                          <p:spTgt spid="36"/>
                                        </p:tgtEl>
                                        <p:attrNameLst>
                                          <p:attrName>ppt_x</p:attrName>
                                        </p:attrNameLst>
                                      </p:cBhvr>
                                      <p:tavLst>
                                        <p:tav tm="0">
                                          <p:val>
                                            <p:strVal val="0-#ppt_w/2"/>
                                          </p:val>
                                        </p:tav>
                                        <p:tav tm="100000">
                                          <p:val>
                                            <p:strVal val="#ppt_x"/>
                                          </p:val>
                                        </p:tav>
                                      </p:tavLst>
                                    </p:anim>
                                    <p:anim calcmode="lin" valueType="num">
                                      <p:cBhvr additive="base">
                                        <p:cTn id="30" dur="500" fill="hold"/>
                                        <p:tgtEl>
                                          <p:spTgt spid="36"/>
                                        </p:tgtEl>
                                        <p:attrNameLst>
                                          <p:attrName>ppt_y</p:attrName>
                                        </p:attrNameLst>
                                      </p:cBhvr>
                                      <p:tavLst>
                                        <p:tav tm="0">
                                          <p:val>
                                            <p:strVal val="#ppt_y"/>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9" presetClass="entr" presetSubtype="0" repeatCount="indefinite" fill="hold" nodeType="clickEffect">
                                  <p:stCondLst>
                                    <p:cond delay="0"/>
                                  </p:stCondLst>
                                  <p:childTnLst>
                                    <p:set>
                                      <p:cBhvr>
                                        <p:cTn id="34" dur="1" fill="hold">
                                          <p:stCondLst>
                                            <p:cond delay="0"/>
                                          </p:stCondLst>
                                        </p:cTn>
                                        <p:tgtEl>
                                          <p:spTgt spid="32"/>
                                        </p:tgtEl>
                                        <p:attrNameLst>
                                          <p:attrName>style.visibility</p:attrName>
                                        </p:attrNameLst>
                                      </p:cBhvr>
                                      <p:to>
                                        <p:strVal val="visible"/>
                                      </p:to>
                                    </p:set>
                                    <p:anim calcmode="lin" valueType="num">
                                      <p:cBhvr>
                                        <p:cTn id="35" dur="1000" fill="hold"/>
                                        <p:tgtEl>
                                          <p:spTgt spid="32"/>
                                        </p:tgtEl>
                                        <p:attrNameLst>
                                          <p:attrName>ppt_x</p:attrName>
                                        </p:attrNameLst>
                                      </p:cBhvr>
                                      <p:tavLst>
                                        <p:tav tm="0">
                                          <p:val>
                                            <p:strVal val="#ppt_x-.2"/>
                                          </p:val>
                                        </p:tav>
                                        <p:tav tm="100000">
                                          <p:val>
                                            <p:strVal val="#ppt_x"/>
                                          </p:val>
                                        </p:tav>
                                      </p:tavLst>
                                    </p:anim>
                                    <p:anim calcmode="lin" valueType="num">
                                      <p:cBhvr>
                                        <p:cTn id="36" dur="1000" fill="hold"/>
                                        <p:tgtEl>
                                          <p:spTgt spid="32"/>
                                        </p:tgtEl>
                                        <p:attrNameLst>
                                          <p:attrName>ppt_y</p:attrName>
                                        </p:attrNameLst>
                                      </p:cBhvr>
                                      <p:tavLst>
                                        <p:tav tm="0">
                                          <p:val>
                                            <p:strVal val="#ppt_y"/>
                                          </p:val>
                                        </p:tav>
                                        <p:tav tm="100000">
                                          <p:val>
                                            <p:strVal val="#ppt_y"/>
                                          </p:val>
                                        </p:tav>
                                      </p:tavLst>
                                    </p:anim>
                                    <p:animEffect transition="in" filter="wipe(right)" prLst="gradientSize: 0.1">
                                      <p:cBhvr>
                                        <p:cTn id="37" dur="1000"/>
                                        <p:tgtEl>
                                          <p:spTgt spid="32"/>
                                        </p:tgtEl>
                                      </p:cBhvr>
                                    </p:animEffect>
                                  </p:childTnLst>
                                </p:cTn>
                              </p:par>
                            </p:childTnLst>
                          </p:cTn>
                        </p:par>
                      </p:childTnLst>
                    </p:cTn>
                  </p:par>
                  <p:par>
                    <p:cTn id="38" fill="hold">
                      <p:stCondLst>
                        <p:cond delay="indefinite"/>
                      </p:stCondLst>
                      <p:childTnLst>
                        <p:par>
                          <p:cTn id="39" fill="hold">
                            <p:stCondLst>
                              <p:cond delay="0"/>
                            </p:stCondLst>
                            <p:childTnLst>
                              <p:par>
                                <p:cTn id="40" presetID="29" presetClass="entr" presetSubtype="0" repeatCount="indefinite" fill="hold" nodeType="clickEffect">
                                  <p:stCondLst>
                                    <p:cond delay="0"/>
                                  </p:stCondLst>
                                  <p:childTnLst>
                                    <p:set>
                                      <p:cBhvr>
                                        <p:cTn id="41" dur="1" fill="hold">
                                          <p:stCondLst>
                                            <p:cond delay="0"/>
                                          </p:stCondLst>
                                        </p:cTn>
                                        <p:tgtEl>
                                          <p:spTgt spid="40"/>
                                        </p:tgtEl>
                                        <p:attrNameLst>
                                          <p:attrName>style.visibility</p:attrName>
                                        </p:attrNameLst>
                                      </p:cBhvr>
                                      <p:to>
                                        <p:strVal val="visible"/>
                                      </p:to>
                                    </p:set>
                                    <p:anim calcmode="lin" valueType="num">
                                      <p:cBhvr>
                                        <p:cTn id="42" dur="1000" fill="hold"/>
                                        <p:tgtEl>
                                          <p:spTgt spid="40"/>
                                        </p:tgtEl>
                                        <p:attrNameLst>
                                          <p:attrName>ppt_x</p:attrName>
                                        </p:attrNameLst>
                                      </p:cBhvr>
                                      <p:tavLst>
                                        <p:tav tm="0">
                                          <p:val>
                                            <p:strVal val="#ppt_x-.2"/>
                                          </p:val>
                                        </p:tav>
                                        <p:tav tm="100000">
                                          <p:val>
                                            <p:strVal val="#ppt_x"/>
                                          </p:val>
                                        </p:tav>
                                      </p:tavLst>
                                    </p:anim>
                                    <p:anim calcmode="lin" valueType="num">
                                      <p:cBhvr>
                                        <p:cTn id="43" dur="1000" fill="hold"/>
                                        <p:tgtEl>
                                          <p:spTgt spid="40"/>
                                        </p:tgtEl>
                                        <p:attrNameLst>
                                          <p:attrName>ppt_y</p:attrName>
                                        </p:attrNameLst>
                                      </p:cBhvr>
                                      <p:tavLst>
                                        <p:tav tm="0">
                                          <p:val>
                                            <p:strVal val="#ppt_y"/>
                                          </p:val>
                                        </p:tav>
                                        <p:tav tm="100000">
                                          <p:val>
                                            <p:strVal val="#ppt_y"/>
                                          </p:val>
                                        </p:tav>
                                      </p:tavLst>
                                    </p:anim>
                                    <p:animEffect transition="in" filter="wipe(right)" prLst="gradientSize: 0.1">
                                      <p:cBhvr>
                                        <p:cTn id="44" dur="1000"/>
                                        <p:tgtEl>
                                          <p:spTgt spid="40"/>
                                        </p:tgtEl>
                                      </p:cBhvr>
                                    </p:animEffect>
                                  </p:childTnLst>
                                </p:cTn>
                              </p:par>
                            </p:childTnLst>
                          </p:cTn>
                        </p:par>
                      </p:childTnLst>
                    </p:cTn>
                  </p:par>
                  <p:par>
                    <p:cTn id="45" fill="hold">
                      <p:stCondLst>
                        <p:cond delay="indefinite"/>
                      </p:stCondLst>
                      <p:childTnLst>
                        <p:par>
                          <p:cTn id="46" fill="hold">
                            <p:stCondLst>
                              <p:cond delay="0"/>
                            </p:stCondLst>
                            <p:childTnLst>
                              <p:par>
                                <p:cTn id="47" presetID="29" presetClass="entr" presetSubtype="0" repeatCount="indefinite" fill="hold" nodeType="clickEffect">
                                  <p:stCondLst>
                                    <p:cond delay="0"/>
                                  </p:stCondLst>
                                  <p:childTnLst>
                                    <p:set>
                                      <p:cBhvr>
                                        <p:cTn id="48" dur="1" fill="hold">
                                          <p:stCondLst>
                                            <p:cond delay="0"/>
                                          </p:stCondLst>
                                        </p:cTn>
                                        <p:tgtEl>
                                          <p:spTgt spid="45"/>
                                        </p:tgtEl>
                                        <p:attrNameLst>
                                          <p:attrName>style.visibility</p:attrName>
                                        </p:attrNameLst>
                                      </p:cBhvr>
                                      <p:to>
                                        <p:strVal val="visible"/>
                                      </p:to>
                                    </p:set>
                                    <p:anim calcmode="lin" valueType="num">
                                      <p:cBhvr>
                                        <p:cTn id="49" dur="1000" fill="hold"/>
                                        <p:tgtEl>
                                          <p:spTgt spid="45"/>
                                        </p:tgtEl>
                                        <p:attrNameLst>
                                          <p:attrName>ppt_x</p:attrName>
                                        </p:attrNameLst>
                                      </p:cBhvr>
                                      <p:tavLst>
                                        <p:tav tm="0">
                                          <p:val>
                                            <p:strVal val="#ppt_x-.2"/>
                                          </p:val>
                                        </p:tav>
                                        <p:tav tm="100000">
                                          <p:val>
                                            <p:strVal val="#ppt_x"/>
                                          </p:val>
                                        </p:tav>
                                      </p:tavLst>
                                    </p:anim>
                                    <p:anim calcmode="lin" valueType="num">
                                      <p:cBhvr>
                                        <p:cTn id="50" dur="1000" fill="hold"/>
                                        <p:tgtEl>
                                          <p:spTgt spid="45"/>
                                        </p:tgtEl>
                                        <p:attrNameLst>
                                          <p:attrName>ppt_y</p:attrName>
                                        </p:attrNameLst>
                                      </p:cBhvr>
                                      <p:tavLst>
                                        <p:tav tm="0">
                                          <p:val>
                                            <p:strVal val="#ppt_y"/>
                                          </p:val>
                                        </p:tav>
                                        <p:tav tm="100000">
                                          <p:val>
                                            <p:strVal val="#ppt_y"/>
                                          </p:val>
                                        </p:tav>
                                      </p:tavLst>
                                    </p:anim>
                                    <p:animEffect transition="in" filter="wipe(right)" prLst="gradientSize: 0.1">
                                      <p:cBhvr>
                                        <p:cTn id="51" dur="1000"/>
                                        <p:tgtEl>
                                          <p:spTgt spid="45"/>
                                        </p:tgtEl>
                                      </p:cBhvr>
                                    </p:animEffect>
                                  </p:childTnLst>
                                </p:cTn>
                              </p:par>
                            </p:childTnLst>
                          </p:cTn>
                        </p:par>
                      </p:childTnLst>
                    </p:cTn>
                  </p:par>
                  <p:par>
                    <p:cTn id="52" fill="hold">
                      <p:stCondLst>
                        <p:cond delay="indefinite"/>
                      </p:stCondLst>
                      <p:childTnLst>
                        <p:par>
                          <p:cTn id="53" fill="hold">
                            <p:stCondLst>
                              <p:cond delay="0"/>
                            </p:stCondLst>
                            <p:childTnLst>
                              <p:par>
                                <p:cTn id="54" presetID="0" presetClass="path" presetSubtype="0" repeatCount="indefinite" accel="50000" decel="50000" fill="hold" nodeType="clickEffect">
                                  <p:stCondLst>
                                    <p:cond delay="0"/>
                                  </p:stCondLst>
                                  <p:endCondLst>
                                    <p:cond evt="onNext" delay="0">
                                      <p:tgtEl>
                                        <p:sldTgt/>
                                      </p:tgtEl>
                                    </p:cond>
                                  </p:endCondLst>
                                  <p:childTnLst>
                                    <p:animMotion origin="layout" path="M -0.01042 0.03331 L 0.01458 -0.0555 " pathEditMode="relative" ptsTypes="AA">
                                      <p:cBhvr>
                                        <p:cTn id="55" dur="2000" fill="hold"/>
                                        <p:tgtEl>
                                          <p:spTgt spid="52"/>
                                        </p:tgtEl>
                                        <p:attrNameLst>
                                          <p:attrName>ppt_x</p:attrName>
                                          <p:attrName>ppt_y</p:attrName>
                                        </p:attrNameLst>
                                      </p:cBhvr>
                                    </p:animMotion>
                                  </p:childTnLst>
                                </p:cTn>
                              </p:par>
                            </p:childTnLst>
                          </p:cTn>
                        </p:par>
                      </p:childTnLst>
                    </p:cTn>
                  </p:par>
                  <p:par>
                    <p:cTn id="56" fill="hold">
                      <p:stCondLst>
                        <p:cond delay="indefinite"/>
                      </p:stCondLst>
                      <p:childTnLst>
                        <p:par>
                          <p:cTn id="57" fill="hold">
                            <p:stCondLst>
                              <p:cond delay="0"/>
                            </p:stCondLst>
                            <p:childTnLst>
                              <p:par>
                                <p:cTn id="58" presetID="2" presetClass="entr" presetSubtype="8" fill="hold" grpId="0" nodeType="clickEffect">
                                  <p:stCondLst>
                                    <p:cond delay="0"/>
                                  </p:stCondLst>
                                  <p:childTnLst>
                                    <p:set>
                                      <p:cBhvr>
                                        <p:cTn id="59" dur="1" fill="hold">
                                          <p:stCondLst>
                                            <p:cond delay="0"/>
                                          </p:stCondLst>
                                        </p:cTn>
                                        <p:tgtEl>
                                          <p:spTgt spid="35"/>
                                        </p:tgtEl>
                                        <p:attrNameLst>
                                          <p:attrName>style.visibility</p:attrName>
                                        </p:attrNameLst>
                                      </p:cBhvr>
                                      <p:to>
                                        <p:strVal val="visible"/>
                                      </p:to>
                                    </p:set>
                                    <p:anim calcmode="lin" valueType="num">
                                      <p:cBhvr additive="base">
                                        <p:cTn id="60" dur="500" fill="hold"/>
                                        <p:tgtEl>
                                          <p:spTgt spid="35"/>
                                        </p:tgtEl>
                                        <p:attrNameLst>
                                          <p:attrName>ppt_x</p:attrName>
                                        </p:attrNameLst>
                                      </p:cBhvr>
                                      <p:tavLst>
                                        <p:tav tm="0">
                                          <p:val>
                                            <p:strVal val="0-#ppt_w/2"/>
                                          </p:val>
                                        </p:tav>
                                        <p:tav tm="100000">
                                          <p:val>
                                            <p:strVal val="#ppt_x"/>
                                          </p:val>
                                        </p:tav>
                                      </p:tavLst>
                                    </p:anim>
                                    <p:anim calcmode="lin" valueType="num">
                                      <p:cBhvr additive="base">
                                        <p:cTn id="61" dur="500" fill="hold"/>
                                        <p:tgtEl>
                                          <p:spTgt spid="35"/>
                                        </p:tgtEl>
                                        <p:attrNameLst>
                                          <p:attrName>ppt_y</p:attrName>
                                        </p:attrNameLst>
                                      </p:cBhvr>
                                      <p:tavLst>
                                        <p:tav tm="0">
                                          <p:val>
                                            <p:strVal val="#ppt_y"/>
                                          </p:val>
                                        </p:tav>
                                        <p:tav tm="100000">
                                          <p:val>
                                            <p:strVal val="#ppt_y"/>
                                          </p:val>
                                        </p:tav>
                                      </p:tavLst>
                                    </p:anim>
                                  </p:childTnLst>
                                </p:cTn>
                              </p:par>
                            </p:childTnLst>
                          </p:cTn>
                        </p:par>
                      </p:childTnLst>
                    </p:cTn>
                  </p:par>
                  <p:par>
                    <p:cTn id="62" fill="hold">
                      <p:stCondLst>
                        <p:cond delay="indefinite"/>
                      </p:stCondLst>
                      <p:childTnLst>
                        <p:par>
                          <p:cTn id="63" fill="hold">
                            <p:stCondLst>
                              <p:cond delay="0"/>
                            </p:stCondLst>
                            <p:childTnLst>
                              <p:par>
                                <p:cTn id="64" presetID="2" presetClass="entr" presetSubtype="2" fill="hold" grpId="0" nodeType="clickEffect">
                                  <p:stCondLst>
                                    <p:cond delay="0"/>
                                  </p:stCondLst>
                                  <p:childTnLst>
                                    <p:set>
                                      <p:cBhvr>
                                        <p:cTn id="65" dur="1" fill="hold">
                                          <p:stCondLst>
                                            <p:cond delay="0"/>
                                          </p:stCondLst>
                                        </p:cTn>
                                        <p:tgtEl>
                                          <p:spTgt spid="46"/>
                                        </p:tgtEl>
                                        <p:attrNameLst>
                                          <p:attrName>style.visibility</p:attrName>
                                        </p:attrNameLst>
                                      </p:cBhvr>
                                      <p:to>
                                        <p:strVal val="visible"/>
                                      </p:to>
                                    </p:set>
                                    <p:anim calcmode="lin" valueType="num">
                                      <p:cBhvr additive="base">
                                        <p:cTn id="66" dur="500" fill="hold"/>
                                        <p:tgtEl>
                                          <p:spTgt spid="46"/>
                                        </p:tgtEl>
                                        <p:attrNameLst>
                                          <p:attrName>ppt_x</p:attrName>
                                        </p:attrNameLst>
                                      </p:cBhvr>
                                      <p:tavLst>
                                        <p:tav tm="0">
                                          <p:val>
                                            <p:strVal val="1+#ppt_w/2"/>
                                          </p:val>
                                        </p:tav>
                                        <p:tav tm="100000">
                                          <p:val>
                                            <p:strVal val="#ppt_x"/>
                                          </p:val>
                                        </p:tav>
                                      </p:tavLst>
                                    </p:anim>
                                    <p:anim calcmode="lin" valueType="num">
                                      <p:cBhvr additive="base">
                                        <p:cTn id="67" dur="500" fill="hold"/>
                                        <p:tgtEl>
                                          <p:spTgt spid="46"/>
                                        </p:tgtEl>
                                        <p:attrNameLst>
                                          <p:attrName>ppt_y</p:attrName>
                                        </p:attrNameLst>
                                      </p:cBhvr>
                                      <p:tavLst>
                                        <p:tav tm="0">
                                          <p:val>
                                            <p:strVal val="#ppt_y"/>
                                          </p:val>
                                        </p:tav>
                                        <p:tav tm="100000">
                                          <p:val>
                                            <p:strVal val="#ppt_y"/>
                                          </p:val>
                                        </p:tav>
                                      </p:tavLst>
                                    </p:anim>
                                  </p:childTnLst>
                                </p:cTn>
                              </p:par>
                            </p:childTnLst>
                          </p:cTn>
                        </p:par>
                      </p:childTnLst>
                    </p:cTn>
                  </p:par>
                  <p:par>
                    <p:cTn id="68" fill="hold">
                      <p:stCondLst>
                        <p:cond delay="indefinite"/>
                      </p:stCondLst>
                      <p:childTnLst>
                        <p:par>
                          <p:cTn id="69" fill="hold">
                            <p:stCondLst>
                              <p:cond delay="0"/>
                            </p:stCondLst>
                            <p:childTnLst>
                              <p:par>
                                <p:cTn id="70" presetID="29" presetClass="entr" presetSubtype="0" fill="hold" grpId="0" nodeType="clickEffect">
                                  <p:stCondLst>
                                    <p:cond delay="0"/>
                                  </p:stCondLst>
                                  <p:childTnLst>
                                    <p:set>
                                      <p:cBhvr>
                                        <p:cTn id="71" dur="1" fill="hold">
                                          <p:stCondLst>
                                            <p:cond delay="0"/>
                                          </p:stCondLst>
                                        </p:cTn>
                                        <p:tgtEl>
                                          <p:spTgt spid="38"/>
                                        </p:tgtEl>
                                        <p:attrNameLst>
                                          <p:attrName>style.visibility</p:attrName>
                                        </p:attrNameLst>
                                      </p:cBhvr>
                                      <p:to>
                                        <p:strVal val="visible"/>
                                      </p:to>
                                    </p:set>
                                    <p:anim calcmode="lin" valueType="num">
                                      <p:cBhvr>
                                        <p:cTn id="72" dur="1000" fill="hold"/>
                                        <p:tgtEl>
                                          <p:spTgt spid="38"/>
                                        </p:tgtEl>
                                        <p:attrNameLst>
                                          <p:attrName>ppt_x</p:attrName>
                                        </p:attrNameLst>
                                      </p:cBhvr>
                                      <p:tavLst>
                                        <p:tav tm="0">
                                          <p:val>
                                            <p:strVal val="#ppt_x-.2"/>
                                          </p:val>
                                        </p:tav>
                                        <p:tav tm="100000">
                                          <p:val>
                                            <p:strVal val="#ppt_x"/>
                                          </p:val>
                                        </p:tav>
                                      </p:tavLst>
                                    </p:anim>
                                    <p:anim calcmode="lin" valueType="num">
                                      <p:cBhvr>
                                        <p:cTn id="73" dur="1000" fill="hold"/>
                                        <p:tgtEl>
                                          <p:spTgt spid="38"/>
                                        </p:tgtEl>
                                        <p:attrNameLst>
                                          <p:attrName>ppt_y</p:attrName>
                                        </p:attrNameLst>
                                      </p:cBhvr>
                                      <p:tavLst>
                                        <p:tav tm="0">
                                          <p:val>
                                            <p:strVal val="#ppt_y"/>
                                          </p:val>
                                        </p:tav>
                                        <p:tav tm="100000">
                                          <p:val>
                                            <p:strVal val="#ppt_y"/>
                                          </p:val>
                                        </p:tav>
                                      </p:tavLst>
                                    </p:anim>
                                    <p:animEffect transition="in" filter="wipe(right)" prLst="gradientSize: 0.1">
                                      <p:cBhvr>
                                        <p:cTn id="74" dur="1000"/>
                                        <p:tgtEl>
                                          <p:spTgt spid="38"/>
                                        </p:tgtEl>
                                      </p:cBhvr>
                                    </p:animEffect>
                                  </p:childTnLst>
                                </p:cTn>
                              </p:par>
                            </p:childTnLst>
                          </p:cTn>
                        </p:par>
                      </p:childTnLst>
                    </p:cTn>
                  </p:par>
                  <p:par>
                    <p:cTn id="75" fill="hold">
                      <p:stCondLst>
                        <p:cond delay="indefinite"/>
                      </p:stCondLst>
                      <p:childTnLst>
                        <p:par>
                          <p:cTn id="76" fill="hold">
                            <p:stCondLst>
                              <p:cond delay="0"/>
                            </p:stCondLst>
                            <p:childTnLst>
                              <p:par>
                                <p:cTn id="77" presetID="2" presetClass="entr" presetSubtype="8" fill="hold" grpId="0" nodeType="clickEffect">
                                  <p:stCondLst>
                                    <p:cond delay="0"/>
                                  </p:stCondLst>
                                  <p:childTnLst>
                                    <p:set>
                                      <p:cBhvr>
                                        <p:cTn id="78" dur="1" fill="hold">
                                          <p:stCondLst>
                                            <p:cond delay="0"/>
                                          </p:stCondLst>
                                        </p:cTn>
                                        <p:tgtEl>
                                          <p:spTgt spid="47"/>
                                        </p:tgtEl>
                                        <p:attrNameLst>
                                          <p:attrName>style.visibility</p:attrName>
                                        </p:attrNameLst>
                                      </p:cBhvr>
                                      <p:to>
                                        <p:strVal val="visible"/>
                                      </p:to>
                                    </p:set>
                                    <p:anim calcmode="lin" valueType="num">
                                      <p:cBhvr additive="base">
                                        <p:cTn id="79" dur="500" fill="hold"/>
                                        <p:tgtEl>
                                          <p:spTgt spid="47"/>
                                        </p:tgtEl>
                                        <p:attrNameLst>
                                          <p:attrName>ppt_x</p:attrName>
                                        </p:attrNameLst>
                                      </p:cBhvr>
                                      <p:tavLst>
                                        <p:tav tm="0">
                                          <p:val>
                                            <p:strVal val="0-#ppt_w/2"/>
                                          </p:val>
                                        </p:tav>
                                        <p:tav tm="100000">
                                          <p:val>
                                            <p:strVal val="#ppt_x"/>
                                          </p:val>
                                        </p:tav>
                                      </p:tavLst>
                                    </p:anim>
                                    <p:anim calcmode="lin" valueType="num">
                                      <p:cBhvr additive="base">
                                        <p:cTn id="80" dur="500" fill="hold"/>
                                        <p:tgtEl>
                                          <p:spTgt spid="4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36" grpId="0"/>
      <p:bldP spid="35" grpId="0"/>
      <p:bldP spid="38" grpId="0"/>
      <p:bldP spid="46" grpId="0"/>
      <p:bldP spid="47"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croll: Horizontal 1">
            <a:extLst>
              <a:ext uri="{FF2B5EF4-FFF2-40B4-BE49-F238E27FC236}">
                <a16:creationId xmlns:a16="http://schemas.microsoft.com/office/drawing/2014/main" id="{0E0406E6-F6B9-4E94-886A-519349B01E36}"/>
              </a:ext>
            </a:extLst>
          </p:cNvPr>
          <p:cNvSpPr/>
          <p:nvPr/>
        </p:nvSpPr>
        <p:spPr>
          <a:xfrm>
            <a:off x="3193366" y="1069145"/>
            <a:ext cx="6063176" cy="2208627"/>
          </a:xfrm>
          <a:prstGeom prst="horizontalScroll">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bn-BD" sz="8000" b="1" dirty="0">
                <a:solidFill>
                  <a:srgbClr val="002060"/>
                </a:solidFill>
                <a:latin typeface="NikoshBAN" panose="02000000000000000000" pitchFamily="2" charset="0"/>
                <a:cs typeface="NikoshBAN" panose="02000000000000000000" pitchFamily="2" charset="0"/>
              </a:rPr>
              <a:t>আজকের পাঠ</a:t>
            </a:r>
            <a:endParaRPr lang="en-US" sz="8000" b="1" dirty="0">
              <a:solidFill>
                <a:srgbClr val="002060"/>
              </a:solidFill>
              <a:latin typeface="NikoshBAN" panose="02000000000000000000" pitchFamily="2" charset="0"/>
              <a:cs typeface="NikoshBAN" panose="02000000000000000000" pitchFamily="2" charset="0"/>
            </a:endParaRPr>
          </a:p>
        </p:txBody>
      </p:sp>
      <p:sp>
        <p:nvSpPr>
          <p:cNvPr id="3" name="Flowchart: Alternate Process 2">
            <a:extLst>
              <a:ext uri="{FF2B5EF4-FFF2-40B4-BE49-F238E27FC236}">
                <a16:creationId xmlns:a16="http://schemas.microsoft.com/office/drawing/2014/main" id="{7927EC4D-800A-4B0D-BA51-64CF3632B8C1}"/>
              </a:ext>
            </a:extLst>
          </p:cNvPr>
          <p:cNvSpPr/>
          <p:nvPr/>
        </p:nvSpPr>
        <p:spPr>
          <a:xfrm>
            <a:off x="3601329" y="3580229"/>
            <a:ext cx="5472332" cy="2025748"/>
          </a:xfrm>
          <a:prstGeom prst="flowChartAlternateProcess">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bn-BD" sz="6600" dirty="0">
                <a:solidFill>
                  <a:srgbClr val="002060"/>
                </a:solidFill>
                <a:latin typeface="NikoshBAN" panose="02000000000000000000" pitchFamily="2" charset="0"/>
                <a:cs typeface="NikoshBAN" panose="02000000000000000000" pitchFamily="2" charset="0"/>
              </a:rPr>
              <a:t>শক্তি প্রবাহ</a:t>
            </a:r>
            <a:endParaRPr lang="en-US" sz="6600" dirty="0">
              <a:solidFill>
                <a:srgbClr val="002060"/>
              </a:solidFill>
              <a:latin typeface="NikoshBAN" panose="02000000000000000000" pitchFamily="2" charset="0"/>
              <a:cs typeface="NikoshBAN" panose="02000000000000000000" pitchFamily="2"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ircle(in)">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circle(in)">
                                      <p:cBhvr>
                                        <p:cTn id="12" dur="2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ertiary-consumers.jpg"/>
          <p:cNvPicPr>
            <a:picLocks noChangeAspect="1"/>
          </p:cNvPicPr>
          <p:nvPr/>
        </p:nvPicPr>
        <p:blipFill>
          <a:blip r:embed="rId2" cstate="print"/>
          <a:srcRect r="80734" b="24054"/>
          <a:stretch>
            <a:fillRect/>
          </a:stretch>
        </p:blipFill>
        <p:spPr>
          <a:xfrm>
            <a:off x="1905000" y="2819401"/>
            <a:ext cx="3581400" cy="2995161"/>
          </a:xfrm>
          <a:prstGeom prst="rect">
            <a:avLst/>
          </a:prstGeom>
          <a:ln>
            <a:noFill/>
          </a:ln>
          <a:effectLst>
            <a:outerShdw blurRad="292100" dist="139700" dir="2700000" algn="tl" rotWithShape="0">
              <a:srgbClr val="333333">
                <a:alpha val="65000"/>
              </a:srgbClr>
            </a:outerShdw>
          </a:effectLst>
        </p:spPr>
      </p:pic>
      <p:sp>
        <p:nvSpPr>
          <p:cNvPr id="4" name="Rectangle 3"/>
          <p:cNvSpPr/>
          <p:nvPr/>
        </p:nvSpPr>
        <p:spPr>
          <a:xfrm>
            <a:off x="1981200" y="5943600"/>
            <a:ext cx="3276600" cy="5334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bn-IN" sz="3200" b="1" dirty="0">
                <a:solidFill>
                  <a:schemeClr val="tx1"/>
                </a:solidFill>
                <a:latin typeface="NikoshBAN" pitchFamily="2" charset="0"/>
                <a:cs typeface="NikoshBAN" pitchFamily="2" charset="0"/>
              </a:rPr>
              <a:t>সবুজ </a:t>
            </a:r>
            <a:r>
              <a:rPr lang="en-US" sz="3200" b="1" dirty="0" err="1">
                <a:solidFill>
                  <a:schemeClr val="tx1"/>
                </a:solidFill>
                <a:latin typeface="NikoshBAN" pitchFamily="2" charset="0"/>
                <a:cs typeface="NikoshBAN" pitchFamily="2" charset="0"/>
              </a:rPr>
              <a:t>ঘাস</a:t>
            </a:r>
            <a:r>
              <a:rPr lang="en-US" sz="3200" b="1" dirty="0">
                <a:solidFill>
                  <a:schemeClr val="tx1"/>
                </a:solidFill>
                <a:latin typeface="NikoshBAN" pitchFamily="2" charset="0"/>
                <a:cs typeface="NikoshBAN" pitchFamily="2" charset="0"/>
              </a:rPr>
              <a:t> </a:t>
            </a:r>
            <a:endParaRPr lang="en-US" sz="3200" b="1" dirty="0">
              <a:solidFill>
                <a:schemeClr val="tx1"/>
              </a:solidFill>
            </a:endParaRPr>
          </a:p>
        </p:txBody>
      </p:sp>
      <p:sp>
        <p:nvSpPr>
          <p:cNvPr id="5" name="Sun 4"/>
          <p:cNvSpPr/>
          <p:nvPr/>
        </p:nvSpPr>
        <p:spPr>
          <a:xfrm>
            <a:off x="3124200" y="304800"/>
            <a:ext cx="1685365" cy="1254165"/>
          </a:xfrm>
          <a:prstGeom prst="sun">
            <a:avLst/>
          </a:prstGeom>
          <a:blipFill>
            <a:blip r:embed="rId3" cstate="print"/>
            <a:stretch>
              <a:fillRect/>
            </a:stretch>
          </a:blip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p:cNvGrpSpPr/>
          <p:nvPr/>
        </p:nvGrpSpPr>
        <p:grpSpPr>
          <a:xfrm rot="21292063">
            <a:off x="2850226" y="1156151"/>
            <a:ext cx="2109129" cy="2487334"/>
            <a:chOff x="927389" y="1027604"/>
            <a:chExt cx="1171738" cy="1715402"/>
          </a:xfrm>
        </p:grpSpPr>
        <p:grpSp>
          <p:nvGrpSpPr>
            <p:cNvPr id="7" name="Group 16"/>
            <p:cNvGrpSpPr/>
            <p:nvPr/>
          </p:nvGrpSpPr>
          <p:grpSpPr>
            <a:xfrm>
              <a:off x="927389" y="1027604"/>
              <a:ext cx="1171738" cy="1715402"/>
              <a:chOff x="927389" y="1027604"/>
              <a:chExt cx="1171738" cy="1715402"/>
            </a:xfrm>
          </p:grpSpPr>
          <p:cxnSp>
            <p:nvCxnSpPr>
              <p:cNvPr id="11" name="Straight Connector 10"/>
              <p:cNvCxnSpPr/>
              <p:nvPr/>
            </p:nvCxnSpPr>
            <p:spPr>
              <a:xfrm rot="5707937">
                <a:off x="447806" y="1566989"/>
                <a:ext cx="1629103" cy="550333"/>
              </a:xfrm>
              <a:prstGeom prst="line">
                <a:avLst/>
              </a:prstGeom>
              <a:ln>
                <a:prstDash val="sysDash"/>
              </a:ln>
            </p:spPr>
            <p:style>
              <a:lnRef idx="2">
                <a:schemeClr val="dk1"/>
              </a:lnRef>
              <a:fillRef idx="0">
                <a:schemeClr val="dk1"/>
              </a:fillRef>
              <a:effectRef idx="1">
                <a:schemeClr val="dk1"/>
              </a:effectRef>
              <a:fontRef idx="minor">
                <a:schemeClr val="tx1"/>
              </a:fontRef>
            </p:style>
          </p:cxnSp>
          <p:cxnSp>
            <p:nvCxnSpPr>
              <p:cNvPr id="12" name="Straight Connector 11"/>
              <p:cNvCxnSpPr/>
              <p:nvPr/>
            </p:nvCxnSpPr>
            <p:spPr>
              <a:xfrm rot="307937">
                <a:off x="927389" y="2683998"/>
                <a:ext cx="1100667" cy="0"/>
              </a:xfrm>
              <a:prstGeom prst="line">
                <a:avLst/>
              </a:prstGeom>
              <a:ln>
                <a:prstDash val="sysDash"/>
              </a:ln>
            </p:spPr>
            <p:style>
              <a:lnRef idx="2">
                <a:schemeClr val="dk1"/>
              </a:lnRef>
              <a:fillRef idx="0">
                <a:schemeClr val="dk1"/>
              </a:fillRef>
              <a:effectRef idx="1">
                <a:schemeClr val="dk1"/>
              </a:effectRef>
              <a:fontRef idx="minor">
                <a:schemeClr val="tx1"/>
              </a:fontRef>
            </p:style>
          </p:cxnSp>
          <p:cxnSp>
            <p:nvCxnSpPr>
              <p:cNvPr id="13" name="Straight Connector 12"/>
              <p:cNvCxnSpPr/>
              <p:nvPr/>
            </p:nvCxnSpPr>
            <p:spPr>
              <a:xfrm rot="16507937" flipV="1">
                <a:off x="1057032" y="1700910"/>
                <a:ext cx="1646472" cy="437719"/>
              </a:xfrm>
              <a:prstGeom prst="line">
                <a:avLst/>
              </a:prstGeom>
              <a:ln>
                <a:prstDash val="sysDash"/>
              </a:ln>
            </p:spPr>
            <p:style>
              <a:lnRef idx="2">
                <a:schemeClr val="dk1"/>
              </a:lnRef>
              <a:fillRef idx="0">
                <a:schemeClr val="dk1"/>
              </a:fillRef>
              <a:effectRef idx="1">
                <a:schemeClr val="dk1"/>
              </a:effectRef>
              <a:fontRef idx="minor">
                <a:schemeClr val="tx1"/>
              </a:fontRef>
            </p:style>
          </p:cxnSp>
        </p:grpSp>
        <p:cxnSp>
          <p:nvCxnSpPr>
            <p:cNvPr id="8" name="Straight Arrow Connector 7"/>
            <p:cNvCxnSpPr/>
            <p:nvPr/>
          </p:nvCxnSpPr>
          <p:spPr>
            <a:xfrm rot="5707937">
              <a:off x="865349" y="1887422"/>
              <a:ext cx="1418896" cy="84667"/>
            </a:xfrm>
            <a:prstGeom prst="straightConnector1">
              <a:avLst/>
            </a:prstGeom>
            <a:ln>
              <a:prstDash val="sysDash"/>
              <a:tailEnd type="arrow"/>
            </a:ln>
          </p:spPr>
          <p:style>
            <a:lnRef idx="2">
              <a:schemeClr val="dk1"/>
            </a:lnRef>
            <a:fillRef idx="0">
              <a:schemeClr val="dk1"/>
            </a:fillRef>
            <a:effectRef idx="1">
              <a:schemeClr val="dk1"/>
            </a:effectRef>
            <a:fontRef idx="minor">
              <a:schemeClr val="tx1"/>
            </a:fontRef>
          </p:style>
        </p:cxnSp>
        <p:cxnSp>
          <p:nvCxnSpPr>
            <p:cNvPr id="9" name="Straight Arrow Connector 8"/>
            <p:cNvCxnSpPr/>
            <p:nvPr/>
          </p:nvCxnSpPr>
          <p:spPr>
            <a:xfrm rot="5707937">
              <a:off x="640843" y="1738964"/>
              <a:ext cx="1576552" cy="296334"/>
            </a:xfrm>
            <a:prstGeom prst="straightConnector1">
              <a:avLst/>
            </a:prstGeom>
            <a:ln>
              <a:prstDash val="sysDash"/>
              <a:tailEnd type="arrow"/>
            </a:ln>
          </p:spPr>
          <p:style>
            <a:lnRef idx="2">
              <a:schemeClr val="dk1"/>
            </a:lnRef>
            <a:fillRef idx="0">
              <a:schemeClr val="dk1"/>
            </a:fillRef>
            <a:effectRef idx="1">
              <a:schemeClr val="dk1"/>
            </a:effectRef>
            <a:fontRef idx="minor">
              <a:schemeClr val="tx1"/>
            </a:fontRef>
          </p:style>
        </p:cxnSp>
        <p:cxnSp>
          <p:nvCxnSpPr>
            <p:cNvPr id="10" name="Straight Arrow Connector 9"/>
            <p:cNvCxnSpPr/>
            <p:nvPr/>
          </p:nvCxnSpPr>
          <p:spPr>
            <a:xfrm rot="16507937" flipH="1">
              <a:off x="939774" y="1761863"/>
              <a:ext cx="1576553" cy="211666"/>
            </a:xfrm>
            <a:prstGeom prst="straightConnector1">
              <a:avLst/>
            </a:prstGeom>
            <a:ln>
              <a:prstDash val="sysDash"/>
              <a:tailEnd type="arrow"/>
            </a:ln>
          </p:spPr>
          <p:style>
            <a:lnRef idx="2">
              <a:schemeClr val="dk1"/>
            </a:lnRef>
            <a:fillRef idx="0">
              <a:schemeClr val="dk1"/>
            </a:fillRef>
            <a:effectRef idx="1">
              <a:schemeClr val="dk1"/>
            </a:effectRef>
            <a:fontRef idx="minor">
              <a:schemeClr val="tx1"/>
            </a:fontRef>
          </p:style>
        </p:cxnSp>
      </p:grpSp>
      <p:sp>
        <p:nvSpPr>
          <p:cNvPr id="14" name="TextBox 13"/>
          <p:cNvSpPr txBox="1"/>
          <p:nvPr/>
        </p:nvSpPr>
        <p:spPr>
          <a:xfrm>
            <a:off x="914400" y="1905001"/>
            <a:ext cx="3581400" cy="461665"/>
          </a:xfrm>
          <a:prstGeom prst="rect">
            <a:avLst/>
          </a:prstGeom>
          <a:noFill/>
          <a:ln>
            <a:noFill/>
          </a:ln>
        </p:spPr>
        <p:txBody>
          <a:bodyPr wrap="square" rtlCol="0">
            <a:spAutoFit/>
          </a:bodyPr>
          <a:lstStyle/>
          <a:p>
            <a:pPr algn="ctr"/>
            <a:r>
              <a:rPr lang="bn-IN" sz="2400" dirty="0">
                <a:latin typeface="NikoshBAN" pitchFamily="2" charset="0"/>
                <a:cs typeface="NikoshBAN" pitchFamily="2" charset="0"/>
              </a:rPr>
              <a:t>আলোক শক্তি </a:t>
            </a:r>
            <a:endParaRPr lang="en-US" sz="2400" dirty="0">
              <a:latin typeface="NikoshBAN" pitchFamily="2" charset="0"/>
              <a:cs typeface="NikoshBAN" pitchFamily="2" charset="0"/>
            </a:endParaRPr>
          </a:p>
        </p:txBody>
      </p:sp>
      <p:sp>
        <p:nvSpPr>
          <p:cNvPr id="15" name="TextBox 14"/>
          <p:cNvSpPr txBox="1"/>
          <p:nvPr/>
        </p:nvSpPr>
        <p:spPr>
          <a:xfrm>
            <a:off x="4648200" y="228601"/>
            <a:ext cx="5867400" cy="584775"/>
          </a:xfrm>
          <a:prstGeom prst="rect">
            <a:avLst/>
          </a:prstGeom>
          <a:noFill/>
        </p:spPr>
        <p:txBody>
          <a:bodyPr wrap="square" rtlCol="0">
            <a:prstTxWarp prst="textWave2">
              <a:avLst/>
            </a:prstTxWarp>
            <a:spAutoFit/>
          </a:bodyPr>
          <a:lstStyle/>
          <a:p>
            <a:pPr algn="ctr"/>
            <a:r>
              <a:rPr lang="en-US" sz="3200" dirty="0">
                <a:solidFill>
                  <a:schemeClr val="tx1">
                    <a:lumMod val="85000"/>
                    <a:lumOff val="15000"/>
                  </a:schemeClr>
                </a:solidFill>
                <a:latin typeface="NikoshBAN" pitchFamily="2" charset="0"/>
                <a:cs typeface="NikoshBAN" pitchFamily="2" charset="0"/>
              </a:rPr>
              <a:t>নিচের </a:t>
            </a:r>
            <a:r>
              <a:rPr lang="en-US" sz="3200" dirty="0" err="1">
                <a:solidFill>
                  <a:schemeClr val="tx1">
                    <a:lumMod val="85000"/>
                    <a:lumOff val="15000"/>
                  </a:schemeClr>
                </a:solidFill>
                <a:latin typeface="NikoshBAN" pitchFamily="2" charset="0"/>
                <a:cs typeface="NikoshBAN" pitchFamily="2" charset="0"/>
              </a:rPr>
              <a:t>প্রবাহ</a:t>
            </a:r>
            <a:r>
              <a:rPr lang="en-US" sz="3200" dirty="0">
                <a:solidFill>
                  <a:schemeClr val="tx1">
                    <a:lumMod val="85000"/>
                    <a:lumOff val="15000"/>
                  </a:schemeClr>
                </a:solidFill>
                <a:latin typeface="NikoshBAN" pitchFamily="2" charset="0"/>
                <a:cs typeface="NikoshBAN" pitchFamily="2" charset="0"/>
              </a:rPr>
              <a:t> </a:t>
            </a:r>
            <a:r>
              <a:rPr lang="en-US" sz="3200" dirty="0" err="1">
                <a:solidFill>
                  <a:schemeClr val="tx1">
                    <a:lumMod val="85000"/>
                    <a:lumOff val="15000"/>
                  </a:schemeClr>
                </a:solidFill>
                <a:latin typeface="NikoshBAN" pitchFamily="2" charset="0"/>
                <a:cs typeface="NikoshBAN" pitchFamily="2" charset="0"/>
              </a:rPr>
              <a:t>চিত্রটি</a:t>
            </a:r>
            <a:r>
              <a:rPr lang="en-US" sz="3200" dirty="0">
                <a:solidFill>
                  <a:schemeClr val="tx1">
                    <a:lumMod val="85000"/>
                    <a:lumOff val="15000"/>
                  </a:schemeClr>
                </a:solidFill>
                <a:latin typeface="NikoshBAN" pitchFamily="2" charset="0"/>
                <a:cs typeface="NikoshBAN" pitchFamily="2" charset="0"/>
              </a:rPr>
              <a:t> </a:t>
            </a:r>
            <a:r>
              <a:rPr lang="en-US" sz="3200" dirty="0" err="1">
                <a:solidFill>
                  <a:schemeClr val="tx1">
                    <a:lumMod val="85000"/>
                    <a:lumOff val="15000"/>
                  </a:schemeClr>
                </a:solidFill>
                <a:latin typeface="NikoshBAN" pitchFamily="2" charset="0"/>
                <a:cs typeface="NikoshBAN" pitchFamily="2" charset="0"/>
              </a:rPr>
              <a:t>দেখ</a:t>
            </a:r>
            <a:r>
              <a:rPr lang="en-US" sz="3200" dirty="0">
                <a:solidFill>
                  <a:schemeClr val="tx1">
                    <a:lumMod val="85000"/>
                    <a:lumOff val="15000"/>
                  </a:schemeClr>
                </a:solidFill>
                <a:latin typeface="NikoshBAN" pitchFamily="2" charset="0"/>
                <a:cs typeface="NikoshBAN" pitchFamily="2" charset="0"/>
              </a:rPr>
              <a:t>। </a:t>
            </a:r>
          </a:p>
        </p:txBody>
      </p:sp>
      <p:grpSp>
        <p:nvGrpSpPr>
          <p:cNvPr id="16" name="Group 15"/>
          <p:cNvGrpSpPr/>
          <p:nvPr/>
        </p:nvGrpSpPr>
        <p:grpSpPr>
          <a:xfrm rot="21292063">
            <a:off x="2774026" y="1156151"/>
            <a:ext cx="2109129" cy="2487334"/>
            <a:chOff x="927389" y="1027604"/>
            <a:chExt cx="1171738" cy="1715402"/>
          </a:xfrm>
        </p:grpSpPr>
        <p:grpSp>
          <p:nvGrpSpPr>
            <p:cNvPr id="17" name="Group 16"/>
            <p:cNvGrpSpPr/>
            <p:nvPr/>
          </p:nvGrpSpPr>
          <p:grpSpPr>
            <a:xfrm>
              <a:off x="927389" y="1027604"/>
              <a:ext cx="1171738" cy="1715402"/>
              <a:chOff x="927389" y="1027604"/>
              <a:chExt cx="1171738" cy="1715402"/>
            </a:xfrm>
          </p:grpSpPr>
          <p:cxnSp>
            <p:nvCxnSpPr>
              <p:cNvPr id="21" name="Straight Connector 20"/>
              <p:cNvCxnSpPr/>
              <p:nvPr/>
            </p:nvCxnSpPr>
            <p:spPr>
              <a:xfrm rot="5707937">
                <a:off x="447806" y="1566989"/>
                <a:ext cx="1629103" cy="550333"/>
              </a:xfrm>
              <a:prstGeom prst="line">
                <a:avLst/>
              </a:prstGeom>
              <a:ln>
                <a:prstDash val="sysDash"/>
              </a:ln>
            </p:spPr>
            <p:style>
              <a:lnRef idx="2">
                <a:schemeClr val="dk1"/>
              </a:lnRef>
              <a:fillRef idx="0">
                <a:schemeClr val="dk1"/>
              </a:fillRef>
              <a:effectRef idx="1">
                <a:schemeClr val="dk1"/>
              </a:effectRef>
              <a:fontRef idx="minor">
                <a:schemeClr val="tx1"/>
              </a:fontRef>
            </p:style>
          </p:cxnSp>
          <p:cxnSp>
            <p:nvCxnSpPr>
              <p:cNvPr id="22" name="Straight Connector 21"/>
              <p:cNvCxnSpPr/>
              <p:nvPr/>
            </p:nvCxnSpPr>
            <p:spPr>
              <a:xfrm rot="307937">
                <a:off x="927389" y="2683998"/>
                <a:ext cx="1100667" cy="0"/>
              </a:xfrm>
              <a:prstGeom prst="line">
                <a:avLst/>
              </a:prstGeom>
              <a:ln>
                <a:prstDash val="sysDash"/>
              </a:ln>
            </p:spPr>
            <p:style>
              <a:lnRef idx="2">
                <a:schemeClr val="dk1"/>
              </a:lnRef>
              <a:fillRef idx="0">
                <a:schemeClr val="dk1"/>
              </a:fillRef>
              <a:effectRef idx="1">
                <a:schemeClr val="dk1"/>
              </a:effectRef>
              <a:fontRef idx="minor">
                <a:schemeClr val="tx1"/>
              </a:fontRef>
            </p:style>
          </p:cxnSp>
          <p:cxnSp>
            <p:nvCxnSpPr>
              <p:cNvPr id="23" name="Straight Connector 22"/>
              <p:cNvCxnSpPr/>
              <p:nvPr/>
            </p:nvCxnSpPr>
            <p:spPr>
              <a:xfrm rot="16507937" flipV="1">
                <a:off x="1057032" y="1700910"/>
                <a:ext cx="1646472" cy="437719"/>
              </a:xfrm>
              <a:prstGeom prst="line">
                <a:avLst/>
              </a:prstGeom>
              <a:ln>
                <a:prstDash val="sysDash"/>
              </a:ln>
            </p:spPr>
            <p:style>
              <a:lnRef idx="2">
                <a:schemeClr val="dk1"/>
              </a:lnRef>
              <a:fillRef idx="0">
                <a:schemeClr val="dk1"/>
              </a:fillRef>
              <a:effectRef idx="1">
                <a:schemeClr val="dk1"/>
              </a:effectRef>
              <a:fontRef idx="minor">
                <a:schemeClr val="tx1"/>
              </a:fontRef>
            </p:style>
          </p:cxnSp>
        </p:grpSp>
        <p:cxnSp>
          <p:nvCxnSpPr>
            <p:cNvPr id="18" name="Straight Arrow Connector 17"/>
            <p:cNvCxnSpPr/>
            <p:nvPr/>
          </p:nvCxnSpPr>
          <p:spPr>
            <a:xfrm rot="5707937">
              <a:off x="865349" y="1887422"/>
              <a:ext cx="1418896" cy="84667"/>
            </a:xfrm>
            <a:prstGeom prst="straightConnector1">
              <a:avLst/>
            </a:prstGeom>
            <a:ln>
              <a:prstDash val="sysDash"/>
              <a:tailEnd type="arrow"/>
            </a:ln>
          </p:spPr>
          <p:style>
            <a:lnRef idx="2">
              <a:schemeClr val="dk1"/>
            </a:lnRef>
            <a:fillRef idx="0">
              <a:schemeClr val="dk1"/>
            </a:fillRef>
            <a:effectRef idx="1">
              <a:schemeClr val="dk1"/>
            </a:effectRef>
            <a:fontRef idx="minor">
              <a:schemeClr val="tx1"/>
            </a:fontRef>
          </p:style>
        </p:cxnSp>
        <p:cxnSp>
          <p:nvCxnSpPr>
            <p:cNvPr id="19" name="Straight Arrow Connector 18"/>
            <p:cNvCxnSpPr/>
            <p:nvPr/>
          </p:nvCxnSpPr>
          <p:spPr>
            <a:xfrm rot="5707937">
              <a:off x="640843" y="1738964"/>
              <a:ext cx="1576552" cy="296334"/>
            </a:xfrm>
            <a:prstGeom prst="straightConnector1">
              <a:avLst/>
            </a:prstGeom>
            <a:ln>
              <a:prstDash val="sysDash"/>
              <a:tailEnd type="arrow"/>
            </a:ln>
          </p:spPr>
          <p:style>
            <a:lnRef idx="2">
              <a:schemeClr val="dk1"/>
            </a:lnRef>
            <a:fillRef idx="0">
              <a:schemeClr val="dk1"/>
            </a:fillRef>
            <a:effectRef idx="1">
              <a:schemeClr val="dk1"/>
            </a:effectRef>
            <a:fontRef idx="minor">
              <a:schemeClr val="tx1"/>
            </a:fontRef>
          </p:style>
        </p:cxnSp>
        <p:cxnSp>
          <p:nvCxnSpPr>
            <p:cNvPr id="20" name="Straight Arrow Connector 19"/>
            <p:cNvCxnSpPr/>
            <p:nvPr/>
          </p:nvCxnSpPr>
          <p:spPr>
            <a:xfrm rot="16507937" flipH="1">
              <a:off x="939774" y="1761863"/>
              <a:ext cx="1576553" cy="211666"/>
            </a:xfrm>
            <a:prstGeom prst="straightConnector1">
              <a:avLst/>
            </a:prstGeom>
            <a:ln>
              <a:prstDash val="sysDash"/>
              <a:tailEnd type="arrow"/>
            </a:ln>
          </p:spPr>
          <p:style>
            <a:lnRef idx="2">
              <a:schemeClr val="dk1"/>
            </a:lnRef>
            <a:fillRef idx="0">
              <a:schemeClr val="dk1"/>
            </a:fillRef>
            <a:effectRef idx="1">
              <a:schemeClr val="dk1"/>
            </a:effectRef>
            <a:fontRef idx="minor">
              <a:schemeClr val="tx1"/>
            </a:fontRef>
          </p:style>
        </p:cxnSp>
      </p:grpSp>
      <p:sp>
        <p:nvSpPr>
          <p:cNvPr id="24" name="TextBox 23"/>
          <p:cNvSpPr txBox="1"/>
          <p:nvPr/>
        </p:nvSpPr>
        <p:spPr>
          <a:xfrm>
            <a:off x="5715000" y="4038600"/>
            <a:ext cx="4724400" cy="1569660"/>
          </a:xfrm>
          <a:prstGeom prst="rect">
            <a:avLst/>
          </a:prstGeom>
          <a:noFill/>
        </p:spPr>
        <p:txBody>
          <a:bodyPr wrap="square" rtlCol="0">
            <a:spAutoFit/>
          </a:bodyPr>
          <a:lstStyle/>
          <a:p>
            <a:pPr algn="ctr"/>
            <a:r>
              <a:rPr lang="bn-IN" sz="3200" b="1" dirty="0">
                <a:solidFill>
                  <a:srgbClr val="002060"/>
                </a:solidFill>
                <a:latin typeface="NikoshBAN" pitchFamily="2" charset="0"/>
                <a:cs typeface="NikoshBAN" pitchFamily="2" charset="0"/>
              </a:rPr>
              <a:t>উত্তরঃ সৌরশক্তি গ্রহণ করে সবুজ উদ্ভিদ নিজের খাদ্য নিজে তৈরি করে বেঁচে থাকে। </a:t>
            </a:r>
            <a:endParaRPr lang="en-US" sz="3200" b="1" dirty="0">
              <a:solidFill>
                <a:srgbClr val="002060"/>
              </a:solidFill>
              <a:latin typeface="NikoshBAN" pitchFamily="2" charset="0"/>
              <a:cs typeface="NikoshBAN" pitchFamily="2" charset="0"/>
            </a:endParaRPr>
          </a:p>
        </p:txBody>
      </p:sp>
      <p:sp>
        <p:nvSpPr>
          <p:cNvPr id="25" name="TextBox 24"/>
          <p:cNvSpPr txBox="1"/>
          <p:nvPr/>
        </p:nvSpPr>
        <p:spPr>
          <a:xfrm>
            <a:off x="5867400" y="2590800"/>
            <a:ext cx="4495800" cy="1077218"/>
          </a:xfrm>
          <a:prstGeom prst="rect">
            <a:avLst/>
          </a:prstGeom>
          <a:noFill/>
        </p:spPr>
        <p:txBody>
          <a:bodyPr wrap="square" rtlCol="0">
            <a:spAutoFit/>
          </a:bodyPr>
          <a:lstStyle/>
          <a:p>
            <a:pPr algn="ctr"/>
            <a:r>
              <a:rPr lang="bn-IN" sz="3200" b="1" dirty="0">
                <a:solidFill>
                  <a:schemeClr val="tx1">
                    <a:lumMod val="85000"/>
                    <a:lumOff val="15000"/>
                  </a:schemeClr>
                </a:solidFill>
                <a:latin typeface="NikoshBAN" pitchFamily="2" charset="0"/>
                <a:cs typeface="NikoshBAN" pitchFamily="2" charset="0"/>
              </a:rPr>
              <a:t>প্রশ্নঃ সবুজ উদ্ভিদ কিভাবে বেঁচে থাকে? </a:t>
            </a:r>
            <a:endParaRPr lang="en-US" sz="3200" b="1" dirty="0">
              <a:solidFill>
                <a:schemeClr val="tx1">
                  <a:lumMod val="85000"/>
                  <a:lumOff val="15000"/>
                </a:schemeClr>
              </a:solidFill>
              <a:latin typeface="NikoshBAN" pitchFamily="2" charset="0"/>
              <a:cs typeface="NikoshBAN" pitchFamily="2"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repeatCount="indefinite"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23" presetClass="entr" presetSubtype="16" fill="hold" nodeType="clickEffect">
                                  <p:stCondLst>
                                    <p:cond delay="0"/>
                                  </p:stCondLst>
                                  <p:childTnLst>
                                    <p:set>
                                      <p:cBhvr>
                                        <p:cTn id="12" dur="1" fill="hold">
                                          <p:stCondLst>
                                            <p:cond delay="0"/>
                                          </p:stCondLst>
                                        </p:cTn>
                                        <p:tgtEl>
                                          <p:spTgt spid="16"/>
                                        </p:tgtEl>
                                        <p:attrNameLst>
                                          <p:attrName>style.visibility</p:attrName>
                                        </p:attrNameLst>
                                      </p:cBhvr>
                                      <p:to>
                                        <p:strVal val="visible"/>
                                      </p:to>
                                    </p:set>
                                    <p:anim calcmode="lin" valueType="num">
                                      <p:cBhvr>
                                        <p:cTn id="13" dur="500" fill="hold"/>
                                        <p:tgtEl>
                                          <p:spTgt spid="16"/>
                                        </p:tgtEl>
                                        <p:attrNameLst>
                                          <p:attrName>ppt_w</p:attrName>
                                        </p:attrNameLst>
                                      </p:cBhvr>
                                      <p:tavLst>
                                        <p:tav tm="0">
                                          <p:val>
                                            <p:fltVal val="0"/>
                                          </p:val>
                                        </p:tav>
                                        <p:tav tm="100000">
                                          <p:val>
                                            <p:strVal val="#ppt_w"/>
                                          </p:val>
                                        </p:tav>
                                      </p:tavLst>
                                    </p:anim>
                                    <p:anim calcmode="lin" valueType="num">
                                      <p:cBhvr>
                                        <p:cTn id="14" dur="500" fill="hold"/>
                                        <p:tgtEl>
                                          <p:spTgt spid="16"/>
                                        </p:tgtEl>
                                        <p:attrNameLst>
                                          <p:attrName>ppt_h</p:attrName>
                                        </p:attrNameLst>
                                      </p:cBhvr>
                                      <p:tavLst>
                                        <p:tav tm="0">
                                          <p:val>
                                            <p:fltVal val="0"/>
                                          </p:val>
                                        </p:tav>
                                        <p:tav tm="100000">
                                          <p:val>
                                            <p:strVal val="#ppt_h"/>
                                          </p:val>
                                        </p:tav>
                                      </p:tavLst>
                                    </p:anim>
                                  </p:childTnLst>
                                </p:cTn>
                              </p:par>
                            </p:childTnLst>
                          </p:cTn>
                        </p:par>
                      </p:childTnLst>
                    </p:cTn>
                  </p:par>
                  <p:par>
                    <p:cTn id="15" fill="hold">
                      <p:stCondLst>
                        <p:cond delay="indefinite"/>
                      </p:stCondLst>
                      <p:childTnLst>
                        <p:par>
                          <p:cTn id="16" fill="hold">
                            <p:stCondLst>
                              <p:cond delay="0"/>
                            </p:stCondLst>
                            <p:childTnLst>
                              <p:par>
                                <p:cTn id="17" presetID="23" presetClass="entr" presetSubtype="16"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anim calcmode="lin" valueType="num">
                                      <p:cBhvr>
                                        <p:cTn id="19" dur="500" fill="hold"/>
                                        <p:tgtEl>
                                          <p:spTgt spid="6"/>
                                        </p:tgtEl>
                                        <p:attrNameLst>
                                          <p:attrName>ppt_w</p:attrName>
                                        </p:attrNameLst>
                                      </p:cBhvr>
                                      <p:tavLst>
                                        <p:tav tm="0">
                                          <p:val>
                                            <p:fltVal val="0"/>
                                          </p:val>
                                        </p:tav>
                                        <p:tav tm="100000">
                                          <p:val>
                                            <p:strVal val="#ppt_w"/>
                                          </p:val>
                                        </p:tav>
                                      </p:tavLst>
                                    </p:anim>
                                    <p:anim calcmode="lin" valueType="num">
                                      <p:cBhvr>
                                        <p:cTn id="20" dur="500" fill="hold"/>
                                        <p:tgtEl>
                                          <p:spTgt spid="6"/>
                                        </p:tgtEl>
                                        <p:attrNameLst>
                                          <p:attrName>ppt_h</p:attrName>
                                        </p:attrNameLst>
                                      </p:cBhvr>
                                      <p:tavLst>
                                        <p:tav tm="0">
                                          <p:val>
                                            <p:fltVal val="0"/>
                                          </p:val>
                                        </p:tav>
                                        <p:tav tm="100000">
                                          <p:val>
                                            <p:strVal val="#ppt_h"/>
                                          </p:val>
                                        </p:tav>
                                      </p:tavLst>
                                    </p:anim>
                                  </p:childTnLst>
                                </p:cTn>
                              </p:par>
                            </p:childTnLst>
                          </p:cTn>
                        </p:par>
                      </p:childTnLst>
                    </p:cTn>
                  </p:par>
                  <p:par>
                    <p:cTn id="21" fill="hold">
                      <p:stCondLst>
                        <p:cond delay="indefinite"/>
                      </p:stCondLst>
                      <p:childTnLst>
                        <p:par>
                          <p:cTn id="22" fill="hold">
                            <p:stCondLst>
                              <p:cond delay="0"/>
                            </p:stCondLst>
                            <p:childTnLst>
                              <p:par>
                                <p:cTn id="23" presetID="0" presetClass="path" presetSubtype="0" repeatCount="indefinite" accel="50000" decel="50000" fill="hold" nodeType="clickEffect">
                                  <p:stCondLst>
                                    <p:cond delay="0"/>
                                  </p:stCondLst>
                                  <p:childTnLst>
                                    <p:animMotion origin="layout" path="M 3.05556E-6 7.48381E-6 L 3.05556E-6 0.17762 " pathEditMode="relative" ptsTypes="AA">
                                      <p:cBhvr>
                                        <p:cTn id="24" dur="2000" fill="hold"/>
                                        <p:tgtEl>
                                          <p:spTgt spid="6"/>
                                        </p:tgtEl>
                                        <p:attrNameLst>
                                          <p:attrName>ppt_x</p:attrName>
                                          <p:attrName>ppt_y</p:attrName>
                                        </p:attrNameLst>
                                      </p:cBhvr>
                                    </p:animMotion>
                                  </p:childTnLst>
                                </p:cTn>
                              </p:par>
                            </p:childTnLst>
                          </p:cTn>
                        </p:par>
                      </p:childTnLst>
                    </p:cTn>
                  </p:par>
                  <p:par>
                    <p:cTn id="25" fill="hold">
                      <p:stCondLst>
                        <p:cond delay="indefinite"/>
                      </p:stCondLst>
                      <p:childTnLst>
                        <p:par>
                          <p:cTn id="26" fill="hold">
                            <p:stCondLst>
                              <p:cond delay="0"/>
                            </p:stCondLst>
                            <p:childTnLst>
                              <p:par>
                                <p:cTn id="27" presetID="2" presetClass="entr" presetSubtype="8" fill="hold" grpId="0" nodeType="clickEffect">
                                  <p:stCondLst>
                                    <p:cond delay="0"/>
                                  </p:stCondLst>
                                  <p:childTnLst>
                                    <p:set>
                                      <p:cBhvr>
                                        <p:cTn id="28" dur="1" fill="hold">
                                          <p:stCondLst>
                                            <p:cond delay="0"/>
                                          </p:stCondLst>
                                        </p:cTn>
                                        <p:tgtEl>
                                          <p:spTgt spid="14"/>
                                        </p:tgtEl>
                                        <p:attrNameLst>
                                          <p:attrName>style.visibility</p:attrName>
                                        </p:attrNameLst>
                                      </p:cBhvr>
                                      <p:to>
                                        <p:strVal val="visible"/>
                                      </p:to>
                                    </p:set>
                                    <p:anim calcmode="lin" valueType="num">
                                      <p:cBhvr additive="base">
                                        <p:cTn id="29" dur="500" fill="hold"/>
                                        <p:tgtEl>
                                          <p:spTgt spid="14"/>
                                        </p:tgtEl>
                                        <p:attrNameLst>
                                          <p:attrName>ppt_x</p:attrName>
                                        </p:attrNameLst>
                                      </p:cBhvr>
                                      <p:tavLst>
                                        <p:tav tm="0">
                                          <p:val>
                                            <p:strVal val="0-#ppt_w/2"/>
                                          </p:val>
                                        </p:tav>
                                        <p:tav tm="100000">
                                          <p:val>
                                            <p:strVal val="#ppt_x"/>
                                          </p:val>
                                        </p:tav>
                                      </p:tavLst>
                                    </p:anim>
                                    <p:anim calcmode="lin" valueType="num">
                                      <p:cBhvr additive="base">
                                        <p:cTn id="30" dur="500" fill="hold"/>
                                        <p:tgtEl>
                                          <p:spTgt spid="14"/>
                                        </p:tgtEl>
                                        <p:attrNameLst>
                                          <p:attrName>ppt_y</p:attrName>
                                        </p:attrNameLst>
                                      </p:cBhvr>
                                      <p:tavLst>
                                        <p:tav tm="0">
                                          <p:val>
                                            <p:strVal val="#ppt_y"/>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3" presetClass="entr" presetSubtype="16" fill="hold" grpId="0" nodeType="clickEffect">
                                  <p:stCondLst>
                                    <p:cond delay="0"/>
                                  </p:stCondLst>
                                  <p:childTnLst>
                                    <p:set>
                                      <p:cBhvr>
                                        <p:cTn id="34" dur="1" fill="hold">
                                          <p:stCondLst>
                                            <p:cond delay="0"/>
                                          </p:stCondLst>
                                        </p:cTn>
                                        <p:tgtEl>
                                          <p:spTgt spid="25"/>
                                        </p:tgtEl>
                                        <p:attrNameLst>
                                          <p:attrName>style.visibility</p:attrName>
                                        </p:attrNameLst>
                                      </p:cBhvr>
                                      <p:to>
                                        <p:strVal val="visible"/>
                                      </p:to>
                                    </p:set>
                                    <p:anim calcmode="lin" valueType="num">
                                      <p:cBhvr>
                                        <p:cTn id="35" dur="500" fill="hold"/>
                                        <p:tgtEl>
                                          <p:spTgt spid="25"/>
                                        </p:tgtEl>
                                        <p:attrNameLst>
                                          <p:attrName>ppt_w</p:attrName>
                                        </p:attrNameLst>
                                      </p:cBhvr>
                                      <p:tavLst>
                                        <p:tav tm="0">
                                          <p:val>
                                            <p:fltVal val="0"/>
                                          </p:val>
                                        </p:tav>
                                        <p:tav tm="100000">
                                          <p:val>
                                            <p:strVal val="#ppt_w"/>
                                          </p:val>
                                        </p:tav>
                                      </p:tavLst>
                                    </p:anim>
                                    <p:anim calcmode="lin" valueType="num">
                                      <p:cBhvr>
                                        <p:cTn id="36" dur="500" fill="hold"/>
                                        <p:tgtEl>
                                          <p:spTgt spid="25"/>
                                        </p:tgtEl>
                                        <p:attrNameLst>
                                          <p:attrName>ppt_h</p:attrName>
                                        </p:attrNameLst>
                                      </p:cBhvr>
                                      <p:tavLst>
                                        <p:tav tm="0">
                                          <p:val>
                                            <p:fltVal val="0"/>
                                          </p:val>
                                        </p:tav>
                                        <p:tav tm="100000">
                                          <p:val>
                                            <p:strVal val="#ppt_h"/>
                                          </p:val>
                                        </p:tav>
                                      </p:tavLst>
                                    </p:anim>
                                  </p:childTnLst>
                                </p:cTn>
                              </p:par>
                            </p:childTnLst>
                          </p:cTn>
                        </p:par>
                      </p:childTnLst>
                    </p:cTn>
                  </p:par>
                  <p:par>
                    <p:cTn id="37" fill="hold">
                      <p:stCondLst>
                        <p:cond delay="indefinite"/>
                      </p:stCondLst>
                      <p:childTnLst>
                        <p:par>
                          <p:cTn id="38" fill="hold">
                            <p:stCondLst>
                              <p:cond delay="0"/>
                            </p:stCondLst>
                            <p:childTnLst>
                              <p:par>
                                <p:cTn id="39" presetID="23" presetClass="entr" presetSubtype="16" fill="hold" grpId="0" nodeType="clickEffect">
                                  <p:stCondLst>
                                    <p:cond delay="0"/>
                                  </p:stCondLst>
                                  <p:childTnLst>
                                    <p:set>
                                      <p:cBhvr>
                                        <p:cTn id="40" dur="1" fill="hold">
                                          <p:stCondLst>
                                            <p:cond delay="0"/>
                                          </p:stCondLst>
                                        </p:cTn>
                                        <p:tgtEl>
                                          <p:spTgt spid="24"/>
                                        </p:tgtEl>
                                        <p:attrNameLst>
                                          <p:attrName>style.visibility</p:attrName>
                                        </p:attrNameLst>
                                      </p:cBhvr>
                                      <p:to>
                                        <p:strVal val="visible"/>
                                      </p:to>
                                    </p:set>
                                    <p:anim calcmode="lin" valueType="num">
                                      <p:cBhvr>
                                        <p:cTn id="41" dur="500" fill="hold"/>
                                        <p:tgtEl>
                                          <p:spTgt spid="24"/>
                                        </p:tgtEl>
                                        <p:attrNameLst>
                                          <p:attrName>ppt_w</p:attrName>
                                        </p:attrNameLst>
                                      </p:cBhvr>
                                      <p:tavLst>
                                        <p:tav tm="0">
                                          <p:val>
                                            <p:fltVal val="0"/>
                                          </p:val>
                                        </p:tav>
                                        <p:tav tm="100000">
                                          <p:val>
                                            <p:strVal val="#ppt_w"/>
                                          </p:val>
                                        </p:tav>
                                      </p:tavLst>
                                    </p:anim>
                                    <p:anim calcmode="lin" valueType="num">
                                      <p:cBhvr>
                                        <p:cTn id="42" dur="500" fill="hold"/>
                                        <p:tgtEl>
                                          <p:spTgt spid="24"/>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4" grpId="0"/>
      <p:bldP spid="24" grpId="0"/>
      <p:bldP spid="25"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oup 13"/>
          <p:cNvGrpSpPr/>
          <p:nvPr/>
        </p:nvGrpSpPr>
        <p:grpSpPr>
          <a:xfrm>
            <a:off x="2209800" y="1143000"/>
            <a:ext cx="3276600" cy="2743200"/>
            <a:chOff x="685800" y="1143000"/>
            <a:chExt cx="3276600" cy="2743200"/>
          </a:xfrm>
        </p:grpSpPr>
        <p:pic>
          <p:nvPicPr>
            <p:cNvPr id="3" name="Picture 2" descr="tertiary-consumers.jpg"/>
            <p:cNvPicPr>
              <a:picLocks noChangeAspect="1"/>
            </p:cNvPicPr>
            <p:nvPr/>
          </p:nvPicPr>
          <p:blipFill>
            <a:blip r:embed="rId2" cstate="print"/>
            <a:srcRect r="80734" b="24054"/>
            <a:stretch>
              <a:fillRect/>
            </a:stretch>
          </p:blipFill>
          <p:spPr>
            <a:xfrm>
              <a:off x="762000" y="1143000"/>
              <a:ext cx="3200400" cy="2676527"/>
            </a:xfrm>
            <a:prstGeom prst="rect">
              <a:avLst/>
            </a:prstGeom>
            <a:ln>
              <a:noFill/>
            </a:ln>
            <a:effectLst>
              <a:outerShdw blurRad="292100" dist="139700" dir="2700000" algn="tl" rotWithShape="0">
                <a:srgbClr val="333333">
                  <a:alpha val="65000"/>
                </a:srgbClr>
              </a:outerShdw>
            </a:effectLst>
          </p:spPr>
        </p:pic>
        <p:sp>
          <p:nvSpPr>
            <p:cNvPr id="4" name="Rectangle 3"/>
            <p:cNvSpPr/>
            <p:nvPr/>
          </p:nvSpPr>
          <p:spPr>
            <a:xfrm>
              <a:off x="685800" y="3352800"/>
              <a:ext cx="3276600" cy="5334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bn-IN" sz="3200" b="1" dirty="0">
                  <a:solidFill>
                    <a:schemeClr val="tx1"/>
                  </a:solidFill>
                  <a:latin typeface="NikoshBAN" pitchFamily="2" charset="0"/>
                  <a:cs typeface="NikoshBAN" pitchFamily="2" charset="0"/>
                </a:rPr>
                <a:t>সবুজ </a:t>
              </a:r>
              <a:r>
                <a:rPr lang="en-US" sz="3200" b="1" dirty="0" err="1">
                  <a:solidFill>
                    <a:schemeClr val="tx1"/>
                  </a:solidFill>
                  <a:latin typeface="NikoshBAN" pitchFamily="2" charset="0"/>
                  <a:cs typeface="NikoshBAN" pitchFamily="2" charset="0"/>
                </a:rPr>
                <a:t>ঘাস</a:t>
              </a:r>
              <a:r>
                <a:rPr lang="en-US" sz="3200" b="1" dirty="0">
                  <a:solidFill>
                    <a:schemeClr val="tx1"/>
                  </a:solidFill>
                  <a:latin typeface="NikoshBAN" pitchFamily="2" charset="0"/>
                  <a:cs typeface="NikoshBAN" pitchFamily="2" charset="0"/>
                </a:rPr>
                <a:t> </a:t>
              </a:r>
              <a:endParaRPr lang="en-US" sz="3200" b="1" dirty="0">
                <a:solidFill>
                  <a:schemeClr val="tx1"/>
                </a:solidFill>
              </a:endParaRPr>
            </a:p>
          </p:txBody>
        </p:sp>
      </p:grpSp>
      <p:sp>
        <p:nvSpPr>
          <p:cNvPr id="5" name="TextBox 4"/>
          <p:cNvSpPr txBox="1"/>
          <p:nvPr/>
        </p:nvSpPr>
        <p:spPr>
          <a:xfrm>
            <a:off x="2819400" y="304801"/>
            <a:ext cx="6324600" cy="584775"/>
          </a:xfrm>
          <a:prstGeom prst="rect">
            <a:avLst/>
          </a:prstGeom>
          <a:noFill/>
        </p:spPr>
        <p:txBody>
          <a:bodyPr wrap="square" rtlCol="0">
            <a:prstTxWarp prst="textWave2">
              <a:avLst/>
            </a:prstTxWarp>
            <a:spAutoFit/>
          </a:bodyPr>
          <a:lstStyle/>
          <a:p>
            <a:pPr algn="ctr"/>
            <a:r>
              <a:rPr lang="en-US" sz="3200" b="1" i="1" dirty="0">
                <a:latin typeface="NikoshBAN" pitchFamily="2" charset="0"/>
                <a:cs typeface="NikoshBAN" pitchFamily="2" charset="0"/>
              </a:rPr>
              <a:t>নিচের </a:t>
            </a:r>
            <a:r>
              <a:rPr lang="en-US" sz="3200" b="1" i="1" dirty="0" err="1">
                <a:latin typeface="NikoshBAN" pitchFamily="2" charset="0"/>
                <a:cs typeface="NikoshBAN" pitchFamily="2" charset="0"/>
              </a:rPr>
              <a:t>প্রবাহ</a:t>
            </a:r>
            <a:r>
              <a:rPr lang="en-US" sz="3200" b="1" i="1" dirty="0">
                <a:latin typeface="NikoshBAN" pitchFamily="2" charset="0"/>
                <a:cs typeface="NikoshBAN" pitchFamily="2" charset="0"/>
              </a:rPr>
              <a:t> </a:t>
            </a:r>
            <a:r>
              <a:rPr lang="en-US" sz="3200" b="1" i="1" dirty="0" err="1">
                <a:latin typeface="NikoshBAN" pitchFamily="2" charset="0"/>
                <a:cs typeface="NikoshBAN" pitchFamily="2" charset="0"/>
              </a:rPr>
              <a:t>চিত্রটি</a:t>
            </a:r>
            <a:r>
              <a:rPr lang="en-US" sz="3200" b="1" i="1" dirty="0">
                <a:latin typeface="NikoshBAN" pitchFamily="2" charset="0"/>
                <a:cs typeface="NikoshBAN" pitchFamily="2" charset="0"/>
              </a:rPr>
              <a:t> </a:t>
            </a:r>
            <a:r>
              <a:rPr lang="en-US" sz="3200" b="1" i="1" dirty="0" err="1">
                <a:latin typeface="NikoshBAN" pitchFamily="2" charset="0"/>
                <a:cs typeface="NikoshBAN" pitchFamily="2" charset="0"/>
              </a:rPr>
              <a:t>দেখ</a:t>
            </a:r>
            <a:r>
              <a:rPr lang="en-US" sz="3200" b="1" i="1" dirty="0">
                <a:latin typeface="NikoshBAN" pitchFamily="2" charset="0"/>
                <a:cs typeface="NikoshBAN" pitchFamily="2" charset="0"/>
              </a:rPr>
              <a:t>। </a:t>
            </a:r>
          </a:p>
        </p:txBody>
      </p:sp>
      <p:grpSp>
        <p:nvGrpSpPr>
          <p:cNvPr id="13" name="Group 12"/>
          <p:cNvGrpSpPr/>
          <p:nvPr/>
        </p:nvGrpSpPr>
        <p:grpSpPr>
          <a:xfrm>
            <a:off x="7239000" y="1143000"/>
            <a:ext cx="2819400" cy="2667000"/>
            <a:chOff x="5638800" y="1143000"/>
            <a:chExt cx="2895600" cy="2667000"/>
          </a:xfrm>
        </p:grpSpPr>
        <p:pic>
          <p:nvPicPr>
            <p:cNvPr id="6" name="Picture 5" descr="tertiary-consumers.jpg"/>
            <p:cNvPicPr>
              <a:picLocks noChangeAspect="1"/>
            </p:cNvPicPr>
            <p:nvPr/>
          </p:nvPicPr>
          <p:blipFill>
            <a:blip r:embed="rId2" cstate="print"/>
            <a:srcRect l="24771" r="55963" b="22162"/>
            <a:stretch>
              <a:fillRect/>
            </a:stretch>
          </p:blipFill>
          <p:spPr>
            <a:xfrm flipH="1">
              <a:off x="5638800" y="1143000"/>
              <a:ext cx="2895600" cy="2667000"/>
            </a:xfrm>
            <a:prstGeom prst="rect">
              <a:avLst/>
            </a:prstGeom>
            <a:ln>
              <a:noFill/>
            </a:ln>
            <a:effectLst>
              <a:outerShdw blurRad="292100" dist="139700" dir="2700000" algn="tl" rotWithShape="0">
                <a:srgbClr val="333333">
                  <a:alpha val="65000"/>
                </a:srgbClr>
              </a:outerShdw>
            </a:effectLst>
          </p:spPr>
        </p:pic>
        <p:sp>
          <p:nvSpPr>
            <p:cNvPr id="12" name="Rectangle 11"/>
            <p:cNvSpPr/>
            <p:nvPr/>
          </p:nvSpPr>
          <p:spPr>
            <a:xfrm>
              <a:off x="6172200" y="3200400"/>
              <a:ext cx="2133600" cy="5334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err="1">
                  <a:solidFill>
                    <a:schemeClr val="tx1"/>
                  </a:solidFill>
                  <a:latin typeface="NikoshBAN" pitchFamily="2" charset="0"/>
                  <a:cs typeface="NikoshBAN" pitchFamily="2" charset="0"/>
                </a:rPr>
                <a:t>ঘাস</a:t>
              </a:r>
              <a:r>
                <a:rPr lang="bn-IN" sz="2800" b="1" dirty="0">
                  <a:solidFill>
                    <a:schemeClr val="tx1"/>
                  </a:solidFill>
                  <a:latin typeface="NikoshBAN" pitchFamily="2" charset="0"/>
                  <a:cs typeface="NikoshBAN" pitchFamily="2" charset="0"/>
                </a:rPr>
                <a:t> ফড়িং</a:t>
              </a:r>
              <a:endParaRPr lang="en-US" sz="2800" dirty="0"/>
            </a:p>
          </p:txBody>
        </p:sp>
      </p:grpSp>
      <p:grpSp>
        <p:nvGrpSpPr>
          <p:cNvPr id="15" name="Group 14"/>
          <p:cNvGrpSpPr/>
          <p:nvPr/>
        </p:nvGrpSpPr>
        <p:grpSpPr>
          <a:xfrm>
            <a:off x="4800600" y="2209800"/>
            <a:ext cx="2743200" cy="381000"/>
            <a:chOff x="3581400" y="2133600"/>
            <a:chExt cx="2133600" cy="306388"/>
          </a:xfrm>
        </p:grpSpPr>
        <p:cxnSp>
          <p:nvCxnSpPr>
            <p:cNvPr id="16" name="Straight Arrow Connector 15"/>
            <p:cNvCxnSpPr/>
            <p:nvPr/>
          </p:nvCxnSpPr>
          <p:spPr>
            <a:xfrm>
              <a:off x="3581400" y="2133600"/>
              <a:ext cx="2057400" cy="1588"/>
            </a:xfrm>
            <a:prstGeom prst="straightConnector1">
              <a:avLst/>
            </a:prstGeom>
            <a:ln>
              <a:prstDash val="sysDash"/>
              <a:tailEnd type="arrow"/>
            </a:ln>
          </p:spPr>
          <p:style>
            <a:lnRef idx="2">
              <a:schemeClr val="dk1"/>
            </a:lnRef>
            <a:fillRef idx="0">
              <a:schemeClr val="dk1"/>
            </a:fillRef>
            <a:effectRef idx="1">
              <a:schemeClr val="dk1"/>
            </a:effectRef>
            <a:fontRef idx="minor">
              <a:schemeClr val="tx1"/>
            </a:fontRef>
          </p:style>
        </p:cxnSp>
        <p:cxnSp>
          <p:nvCxnSpPr>
            <p:cNvPr id="17" name="Straight Arrow Connector 16"/>
            <p:cNvCxnSpPr/>
            <p:nvPr/>
          </p:nvCxnSpPr>
          <p:spPr>
            <a:xfrm>
              <a:off x="3657600" y="2286000"/>
              <a:ext cx="2057400" cy="1588"/>
            </a:xfrm>
            <a:prstGeom prst="straightConnector1">
              <a:avLst/>
            </a:prstGeom>
            <a:ln>
              <a:prstDash val="sysDash"/>
              <a:tailEnd type="arrow"/>
            </a:ln>
          </p:spPr>
          <p:style>
            <a:lnRef idx="2">
              <a:schemeClr val="dk1"/>
            </a:lnRef>
            <a:fillRef idx="0">
              <a:schemeClr val="dk1"/>
            </a:fillRef>
            <a:effectRef idx="1">
              <a:schemeClr val="dk1"/>
            </a:effectRef>
            <a:fontRef idx="minor">
              <a:schemeClr val="tx1"/>
            </a:fontRef>
          </p:style>
        </p:cxnSp>
        <p:cxnSp>
          <p:nvCxnSpPr>
            <p:cNvPr id="18" name="Straight Arrow Connector 17"/>
            <p:cNvCxnSpPr/>
            <p:nvPr/>
          </p:nvCxnSpPr>
          <p:spPr>
            <a:xfrm>
              <a:off x="3581400" y="2438400"/>
              <a:ext cx="2057400" cy="1588"/>
            </a:xfrm>
            <a:prstGeom prst="straightConnector1">
              <a:avLst/>
            </a:prstGeom>
            <a:ln>
              <a:prstDash val="sysDash"/>
              <a:tailEnd type="arrow"/>
            </a:ln>
          </p:spPr>
          <p:style>
            <a:lnRef idx="2">
              <a:schemeClr val="dk1"/>
            </a:lnRef>
            <a:fillRef idx="0">
              <a:schemeClr val="dk1"/>
            </a:fillRef>
            <a:effectRef idx="1">
              <a:schemeClr val="dk1"/>
            </a:effectRef>
            <a:fontRef idx="minor">
              <a:schemeClr val="tx1"/>
            </a:fontRef>
          </p:style>
        </p:cxnSp>
      </p:grpSp>
      <p:sp>
        <p:nvSpPr>
          <p:cNvPr id="20" name="TextBox 19"/>
          <p:cNvSpPr txBox="1"/>
          <p:nvPr/>
        </p:nvSpPr>
        <p:spPr>
          <a:xfrm>
            <a:off x="1828800" y="5410201"/>
            <a:ext cx="8305800" cy="1200329"/>
          </a:xfrm>
          <a:prstGeom prst="rect">
            <a:avLst/>
          </a:prstGeom>
          <a:noFill/>
        </p:spPr>
        <p:txBody>
          <a:bodyPr wrap="square" rtlCol="0">
            <a:spAutoFit/>
          </a:bodyPr>
          <a:lstStyle/>
          <a:p>
            <a:pPr algn="ctr"/>
            <a:r>
              <a:rPr lang="bn-IN" sz="3600" b="1" dirty="0">
                <a:solidFill>
                  <a:srgbClr val="0070C0"/>
                </a:solidFill>
                <a:latin typeface="NikoshBAN" pitchFamily="2" charset="0"/>
                <a:cs typeface="NikoshBAN" pitchFamily="2" charset="0"/>
              </a:rPr>
              <a:t>উত্তরঃ ঘাস ফড়িং সবুজ উদ্ভিদকে খাদ্য হিসাবে গ্রহণ করে এবং শক্তি পেয়ে থাকে।</a:t>
            </a:r>
            <a:endParaRPr lang="en-US" sz="3600" b="1" dirty="0">
              <a:solidFill>
                <a:srgbClr val="0070C0"/>
              </a:solidFill>
              <a:latin typeface="NikoshBAN" pitchFamily="2" charset="0"/>
              <a:cs typeface="NikoshBAN" pitchFamily="2" charset="0"/>
            </a:endParaRPr>
          </a:p>
        </p:txBody>
      </p:sp>
      <p:sp>
        <p:nvSpPr>
          <p:cNvPr id="22" name="TextBox 21"/>
          <p:cNvSpPr txBox="1"/>
          <p:nvPr/>
        </p:nvSpPr>
        <p:spPr>
          <a:xfrm>
            <a:off x="5334000" y="2667000"/>
            <a:ext cx="1447800" cy="523220"/>
          </a:xfrm>
          <a:prstGeom prst="rect">
            <a:avLst/>
          </a:prstGeom>
          <a:noFill/>
        </p:spPr>
        <p:txBody>
          <a:bodyPr wrap="square" rtlCol="0">
            <a:spAutoFit/>
          </a:bodyPr>
          <a:lstStyle/>
          <a:p>
            <a:pPr algn="ctr"/>
            <a:r>
              <a:rPr lang="bn-IN" sz="2800" b="1" dirty="0">
                <a:latin typeface="NikoshBAN" pitchFamily="2" charset="0"/>
                <a:cs typeface="NikoshBAN" pitchFamily="2" charset="0"/>
              </a:rPr>
              <a:t>শক্তি </a:t>
            </a:r>
            <a:endParaRPr lang="en-US" sz="2800" b="1" dirty="0">
              <a:latin typeface="NikoshBAN" pitchFamily="2" charset="0"/>
              <a:cs typeface="NikoshBAN" pitchFamily="2" charset="0"/>
            </a:endParaRPr>
          </a:p>
        </p:txBody>
      </p:sp>
      <p:sp>
        <p:nvSpPr>
          <p:cNvPr id="19" name="TextBox 18"/>
          <p:cNvSpPr txBox="1"/>
          <p:nvPr/>
        </p:nvSpPr>
        <p:spPr>
          <a:xfrm>
            <a:off x="1905000" y="4495801"/>
            <a:ext cx="8305800" cy="646331"/>
          </a:xfrm>
          <a:prstGeom prst="rect">
            <a:avLst/>
          </a:prstGeom>
          <a:noFill/>
        </p:spPr>
        <p:txBody>
          <a:bodyPr wrap="square" rtlCol="0">
            <a:spAutoFit/>
          </a:bodyPr>
          <a:lstStyle/>
          <a:p>
            <a:pPr algn="ctr"/>
            <a:r>
              <a:rPr lang="bn-IN" sz="3600" b="1" dirty="0">
                <a:solidFill>
                  <a:srgbClr val="00B050"/>
                </a:solidFill>
                <a:latin typeface="NikoshBAN" pitchFamily="2" charset="0"/>
                <a:cs typeface="NikoshBAN" pitchFamily="2" charset="0"/>
              </a:rPr>
              <a:t>প্রশ্নঃ ঘাস ফড়িং কিভাবে শক্তি পেয়ে থাকে?</a:t>
            </a:r>
            <a:endParaRPr lang="en-US" sz="3600" b="1" dirty="0">
              <a:solidFill>
                <a:srgbClr val="00B050"/>
              </a:solidFill>
              <a:latin typeface="NikoshBAN" pitchFamily="2" charset="0"/>
              <a:cs typeface="NikoshBAN" pitchFamily="2"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repeatCount="indefinite" fill="hold" nodeType="with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1000" fill="hold"/>
                                        <p:tgtEl>
                                          <p:spTgt spid="15"/>
                                        </p:tgtEl>
                                        <p:attrNameLst>
                                          <p:attrName>ppt_x</p:attrName>
                                        </p:attrNameLst>
                                      </p:cBhvr>
                                      <p:tavLst>
                                        <p:tav tm="0">
                                          <p:val>
                                            <p:strVal val="#ppt_x-.2"/>
                                          </p:val>
                                        </p:tav>
                                        <p:tav tm="100000">
                                          <p:val>
                                            <p:strVal val="#ppt_x"/>
                                          </p:val>
                                        </p:tav>
                                      </p:tavLst>
                                    </p:anim>
                                    <p:anim calcmode="lin" valueType="num">
                                      <p:cBhvr>
                                        <p:cTn id="8" dur="1000" fill="hold"/>
                                        <p:tgtEl>
                                          <p:spTgt spid="15"/>
                                        </p:tgtEl>
                                        <p:attrNameLst>
                                          <p:attrName>ppt_y</p:attrName>
                                        </p:attrNameLst>
                                      </p:cBhvr>
                                      <p:tavLst>
                                        <p:tav tm="0">
                                          <p:val>
                                            <p:strVal val="#ppt_y"/>
                                          </p:val>
                                        </p:tav>
                                        <p:tav tm="100000">
                                          <p:val>
                                            <p:strVal val="#ppt_y"/>
                                          </p:val>
                                        </p:tav>
                                      </p:tavLst>
                                    </p:anim>
                                    <p:animEffect transition="in" filter="wipe(right)" prLst="gradientSize: 0.1">
                                      <p:cBhvr>
                                        <p:cTn id="9" dur="1000"/>
                                        <p:tgtEl>
                                          <p:spTgt spid="15"/>
                                        </p:tgtEl>
                                      </p:cBhvr>
                                    </p:animEffect>
                                  </p:childTnLst>
                                </p:cTn>
                              </p:par>
                              <p:par>
                                <p:cTn id="10" presetID="23" presetClass="entr" presetSubtype="16" fill="hold" grpId="0" nodeType="withEffect">
                                  <p:stCondLst>
                                    <p:cond delay="0"/>
                                  </p:stCondLst>
                                  <p:childTnLst>
                                    <p:set>
                                      <p:cBhvr>
                                        <p:cTn id="11" dur="1" fill="hold">
                                          <p:stCondLst>
                                            <p:cond delay="0"/>
                                          </p:stCondLst>
                                        </p:cTn>
                                        <p:tgtEl>
                                          <p:spTgt spid="22"/>
                                        </p:tgtEl>
                                        <p:attrNameLst>
                                          <p:attrName>style.visibility</p:attrName>
                                        </p:attrNameLst>
                                      </p:cBhvr>
                                      <p:to>
                                        <p:strVal val="visible"/>
                                      </p:to>
                                    </p:set>
                                    <p:anim calcmode="lin" valueType="num">
                                      <p:cBhvr>
                                        <p:cTn id="12" dur="500" fill="hold"/>
                                        <p:tgtEl>
                                          <p:spTgt spid="22"/>
                                        </p:tgtEl>
                                        <p:attrNameLst>
                                          <p:attrName>ppt_w</p:attrName>
                                        </p:attrNameLst>
                                      </p:cBhvr>
                                      <p:tavLst>
                                        <p:tav tm="0">
                                          <p:val>
                                            <p:fltVal val="0"/>
                                          </p:val>
                                        </p:tav>
                                        <p:tav tm="100000">
                                          <p:val>
                                            <p:strVal val="#ppt_w"/>
                                          </p:val>
                                        </p:tav>
                                      </p:tavLst>
                                    </p:anim>
                                    <p:anim calcmode="lin" valueType="num">
                                      <p:cBhvr>
                                        <p:cTn id="13" dur="500" fill="hold"/>
                                        <p:tgtEl>
                                          <p:spTgt spid="22"/>
                                        </p:tgtEl>
                                        <p:attrNameLst>
                                          <p:attrName>ppt_h</p:attrName>
                                        </p:attrNameLst>
                                      </p:cBhvr>
                                      <p:tavLst>
                                        <p:tav tm="0">
                                          <p:val>
                                            <p:fltVal val="0"/>
                                          </p:val>
                                        </p:tav>
                                        <p:tav tm="100000">
                                          <p:val>
                                            <p:strVal val="#ppt_h"/>
                                          </p:val>
                                        </p:tav>
                                      </p:tavLst>
                                    </p:anim>
                                  </p:childTnLst>
                                </p:cTn>
                              </p:par>
                              <p:par>
                                <p:cTn id="14" presetID="0" presetClass="path" presetSubtype="0" repeatCount="indefinite" accel="50000" decel="50000" fill="hold" grpId="1" nodeType="withEffect">
                                  <p:stCondLst>
                                    <p:cond delay="0"/>
                                  </p:stCondLst>
                                  <p:childTnLst>
                                    <p:animMotion origin="layout" path="M 3.33333E-6 1.74838E-6 L 0.25833 -0.04926 " pathEditMode="relative" rAng="0" ptsTypes="AA">
                                      <p:cBhvr>
                                        <p:cTn id="15" dur="2000" fill="hold"/>
                                        <p:tgtEl>
                                          <p:spTgt spid="22"/>
                                        </p:tgtEl>
                                        <p:attrNameLst>
                                          <p:attrName>ppt_x</p:attrName>
                                          <p:attrName>ppt_y</p:attrName>
                                        </p:attrNameLst>
                                      </p:cBhvr>
                                      <p:rCtr x="12900" y="-2500"/>
                                    </p:animMotion>
                                  </p:childTnLst>
                                </p:cTn>
                              </p:par>
                            </p:childTnLst>
                          </p:cTn>
                        </p:par>
                      </p:childTnLst>
                    </p:cTn>
                  </p:par>
                  <p:par>
                    <p:cTn id="16" fill="hold">
                      <p:stCondLst>
                        <p:cond delay="indefinite"/>
                      </p:stCondLst>
                      <p:childTnLst>
                        <p:par>
                          <p:cTn id="17" fill="hold">
                            <p:stCondLst>
                              <p:cond delay="0"/>
                            </p:stCondLst>
                            <p:childTnLst>
                              <p:par>
                                <p:cTn id="18" presetID="54" presetClass="entr" presetSubtype="0" accel="100000" fill="hold" grpId="0" nodeType="clickEffect">
                                  <p:stCondLst>
                                    <p:cond delay="0"/>
                                  </p:stCondLst>
                                  <p:childTnLst>
                                    <p:set>
                                      <p:cBhvr>
                                        <p:cTn id="19" dur="1" fill="hold">
                                          <p:stCondLst>
                                            <p:cond delay="0"/>
                                          </p:stCondLst>
                                        </p:cTn>
                                        <p:tgtEl>
                                          <p:spTgt spid="19"/>
                                        </p:tgtEl>
                                        <p:attrNameLst>
                                          <p:attrName>style.visibility</p:attrName>
                                        </p:attrNameLst>
                                      </p:cBhvr>
                                      <p:to>
                                        <p:strVal val="visible"/>
                                      </p:to>
                                    </p:set>
                                    <p:anim calcmode="lin" valueType="num">
                                      <p:cBhvr>
                                        <p:cTn id="20" dur="500" fill="hold"/>
                                        <p:tgtEl>
                                          <p:spTgt spid="19"/>
                                        </p:tgtEl>
                                        <p:attrNameLst>
                                          <p:attrName>ppt_w</p:attrName>
                                        </p:attrNameLst>
                                      </p:cBhvr>
                                      <p:tavLst>
                                        <p:tav tm="0">
                                          <p:val>
                                            <p:strVal val="#ppt_w*0.05"/>
                                          </p:val>
                                        </p:tav>
                                        <p:tav tm="100000">
                                          <p:val>
                                            <p:strVal val="#ppt_w"/>
                                          </p:val>
                                        </p:tav>
                                      </p:tavLst>
                                    </p:anim>
                                    <p:anim calcmode="lin" valueType="num">
                                      <p:cBhvr>
                                        <p:cTn id="21" dur="500" fill="hold"/>
                                        <p:tgtEl>
                                          <p:spTgt spid="19"/>
                                        </p:tgtEl>
                                        <p:attrNameLst>
                                          <p:attrName>ppt_h</p:attrName>
                                        </p:attrNameLst>
                                      </p:cBhvr>
                                      <p:tavLst>
                                        <p:tav tm="0">
                                          <p:val>
                                            <p:strVal val="#ppt_h"/>
                                          </p:val>
                                        </p:tav>
                                        <p:tav tm="100000">
                                          <p:val>
                                            <p:strVal val="#ppt_h"/>
                                          </p:val>
                                        </p:tav>
                                      </p:tavLst>
                                    </p:anim>
                                    <p:anim calcmode="lin" valueType="num">
                                      <p:cBhvr>
                                        <p:cTn id="22" dur="500" fill="hold"/>
                                        <p:tgtEl>
                                          <p:spTgt spid="19"/>
                                        </p:tgtEl>
                                        <p:attrNameLst>
                                          <p:attrName>ppt_x</p:attrName>
                                        </p:attrNameLst>
                                      </p:cBhvr>
                                      <p:tavLst>
                                        <p:tav tm="0">
                                          <p:val>
                                            <p:strVal val="#ppt_x-.2"/>
                                          </p:val>
                                        </p:tav>
                                        <p:tav tm="100000">
                                          <p:val>
                                            <p:strVal val="#ppt_x"/>
                                          </p:val>
                                        </p:tav>
                                      </p:tavLst>
                                    </p:anim>
                                    <p:anim calcmode="lin" valueType="num">
                                      <p:cBhvr>
                                        <p:cTn id="23" dur="500" fill="hold"/>
                                        <p:tgtEl>
                                          <p:spTgt spid="19"/>
                                        </p:tgtEl>
                                        <p:attrNameLst>
                                          <p:attrName>ppt_y</p:attrName>
                                        </p:attrNameLst>
                                      </p:cBhvr>
                                      <p:tavLst>
                                        <p:tav tm="0">
                                          <p:val>
                                            <p:strVal val="#ppt_y"/>
                                          </p:val>
                                        </p:tav>
                                        <p:tav tm="100000">
                                          <p:val>
                                            <p:strVal val="#ppt_y"/>
                                          </p:val>
                                        </p:tav>
                                      </p:tavLst>
                                    </p:anim>
                                    <p:animEffect transition="in" filter="fade">
                                      <p:cBhvr>
                                        <p:cTn id="24" dur="500"/>
                                        <p:tgtEl>
                                          <p:spTgt spid="19"/>
                                        </p:tgtEl>
                                      </p:cBhvr>
                                    </p:animEffect>
                                  </p:childTnLst>
                                </p:cTn>
                              </p:par>
                            </p:childTnLst>
                          </p:cTn>
                        </p:par>
                      </p:childTnLst>
                    </p:cTn>
                  </p:par>
                  <p:par>
                    <p:cTn id="25" fill="hold">
                      <p:stCondLst>
                        <p:cond delay="indefinite"/>
                      </p:stCondLst>
                      <p:childTnLst>
                        <p:par>
                          <p:cTn id="26" fill="hold">
                            <p:stCondLst>
                              <p:cond delay="0"/>
                            </p:stCondLst>
                            <p:childTnLst>
                              <p:par>
                                <p:cTn id="27" presetID="29" presetClass="entr" presetSubtype="0" fill="hold" grpId="0" nodeType="clickEffect">
                                  <p:stCondLst>
                                    <p:cond delay="0"/>
                                  </p:stCondLst>
                                  <p:childTnLst>
                                    <p:set>
                                      <p:cBhvr>
                                        <p:cTn id="28" dur="1" fill="hold">
                                          <p:stCondLst>
                                            <p:cond delay="0"/>
                                          </p:stCondLst>
                                        </p:cTn>
                                        <p:tgtEl>
                                          <p:spTgt spid="20"/>
                                        </p:tgtEl>
                                        <p:attrNameLst>
                                          <p:attrName>style.visibility</p:attrName>
                                        </p:attrNameLst>
                                      </p:cBhvr>
                                      <p:to>
                                        <p:strVal val="visible"/>
                                      </p:to>
                                    </p:set>
                                    <p:anim calcmode="lin" valueType="num">
                                      <p:cBhvr>
                                        <p:cTn id="29" dur="1000" fill="hold"/>
                                        <p:tgtEl>
                                          <p:spTgt spid="20"/>
                                        </p:tgtEl>
                                        <p:attrNameLst>
                                          <p:attrName>ppt_x</p:attrName>
                                        </p:attrNameLst>
                                      </p:cBhvr>
                                      <p:tavLst>
                                        <p:tav tm="0">
                                          <p:val>
                                            <p:strVal val="#ppt_x-.2"/>
                                          </p:val>
                                        </p:tav>
                                        <p:tav tm="100000">
                                          <p:val>
                                            <p:strVal val="#ppt_x"/>
                                          </p:val>
                                        </p:tav>
                                      </p:tavLst>
                                    </p:anim>
                                    <p:anim calcmode="lin" valueType="num">
                                      <p:cBhvr>
                                        <p:cTn id="30" dur="1000" fill="hold"/>
                                        <p:tgtEl>
                                          <p:spTgt spid="20"/>
                                        </p:tgtEl>
                                        <p:attrNameLst>
                                          <p:attrName>ppt_y</p:attrName>
                                        </p:attrNameLst>
                                      </p:cBhvr>
                                      <p:tavLst>
                                        <p:tav tm="0">
                                          <p:val>
                                            <p:strVal val="#ppt_y"/>
                                          </p:val>
                                        </p:tav>
                                        <p:tav tm="100000">
                                          <p:val>
                                            <p:strVal val="#ppt_y"/>
                                          </p:val>
                                        </p:tav>
                                      </p:tavLst>
                                    </p:anim>
                                    <p:animEffect transition="in" filter="wipe(right)" prLst="gradientSize: 0.1">
                                      <p:cBhvr>
                                        <p:cTn id="31" dur="10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2" grpId="0"/>
      <p:bldP spid="22" grpId="1"/>
      <p:bldP spid="19"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tertiary-consumers.jpg"/>
          <p:cNvPicPr>
            <a:picLocks noChangeAspect="1"/>
          </p:cNvPicPr>
          <p:nvPr/>
        </p:nvPicPr>
        <p:blipFill>
          <a:blip r:embed="rId2" cstate="print"/>
          <a:srcRect l="24771" r="55963" b="22162"/>
          <a:stretch>
            <a:fillRect/>
          </a:stretch>
        </p:blipFill>
        <p:spPr>
          <a:xfrm>
            <a:off x="2133600" y="1447800"/>
            <a:ext cx="2755900" cy="2362200"/>
          </a:xfrm>
          <a:prstGeom prst="rect">
            <a:avLst/>
          </a:prstGeom>
          <a:ln>
            <a:noFill/>
          </a:ln>
          <a:effectLst>
            <a:outerShdw blurRad="292100" dist="139700" dir="2700000" algn="tl" rotWithShape="0">
              <a:srgbClr val="333333">
                <a:alpha val="65000"/>
              </a:srgbClr>
            </a:outerShdw>
          </a:effectLst>
        </p:spPr>
      </p:pic>
      <p:pic>
        <p:nvPicPr>
          <p:cNvPr id="5" name="Picture 4" descr="tertiary-consumers.jpg"/>
          <p:cNvPicPr>
            <a:picLocks noChangeAspect="1"/>
          </p:cNvPicPr>
          <p:nvPr/>
        </p:nvPicPr>
        <p:blipFill>
          <a:blip r:embed="rId2" cstate="print"/>
          <a:srcRect l="50458" r="32111" b="24054"/>
          <a:stretch>
            <a:fillRect/>
          </a:stretch>
        </p:blipFill>
        <p:spPr>
          <a:xfrm flipH="1">
            <a:off x="7391401" y="1447800"/>
            <a:ext cx="2954149" cy="2286000"/>
          </a:xfrm>
          <a:prstGeom prst="rect">
            <a:avLst/>
          </a:prstGeom>
          <a:ln>
            <a:noFill/>
          </a:ln>
          <a:effectLst>
            <a:outerShdw blurRad="292100" dist="139700" dir="2700000" algn="tl" rotWithShape="0">
              <a:srgbClr val="333333">
                <a:alpha val="65000"/>
              </a:srgbClr>
            </a:outerShdw>
          </a:effectLst>
        </p:spPr>
      </p:pic>
      <p:sp>
        <p:nvSpPr>
          <p:cNvPr id="6" name="TextBox 5"/>
          <p:cNvSpPr txBox="1"/>
          <p:nvPr/>
        </p:nvSpPr>
        <p:spPr>
          <a:xfrm>
            <a:off x="2819400" y="304801"/>
            <a:ext cx="6324600" cy="584775"/>
          </a:xfrm>
          <a:prstGeom prst="rect">
            <a:avLst/>
          </a:prstGeom>
          <a:noFill/>
        </p:spPr>
        <p:txBody>
          <a:bodyPr wrap="square" rtlCol="0">
            <a:prstTxWarp prst="textWave2">
              <a:avLst/>
            </a:prstTxWarp>
            <a:spAutoFit/>
          </a:bodyPr>
          <a:lstStyle/>
          <a:p>
            <a:pPr algn="ctr"/>
            <a:r>
              <a:rPr lang="en-US" sz="3200" b="1" i="1" dirty="0">
                <a:latin typeface="NikoshBAN" pitchFamily="2" charset="0"/>
                <a:cs typeface="NikoshBAN" pitchFamily="2" charset="0"/>
              </a:rPr>
              <a:t>নিচের </a:t>
            </a:r>
            <a:r>
              <a:rPr lang="en-US" sz="3200" b="1" i="1" dirty="0" err="1">
                <a:latin typeface="NikoshBAN" pitchFamily="2" charset="0"/>
                <a:cs typeface="NikoshBAN" pitchFamily="2" charset="0"/>
              </a:rPr>
              <a:t>প্রবাহ</a:t>
            </a:r>
            <a:r>
              <a:rPr lang="en-US" sz="3200" b="1" i="1" dirty="0">
                <a:latin typeface="NikoshBAN" pitchFamily="2" charset="0"/>
                <a:cs typeface="NikoshBAN" pitchFamily="2" charset="0"/>
              </a:rPr>
              <a:t> </a:t>
            </a:r>
            <a:r>
              <a:rPr lang="en-US" sz="3200" b="1" i="1" dirty="0" err="1">
                <a:latin typeface="NikoshBAN" pitchFamily="2" charset="0"/>
                <a:cs typeface="NikoshBAN" pitchFamily="2" charset="0"/>
              </a:rPr>
              <a:t>চিত্রটি</a:t>
            </a:r>
            <a:r>
              <a:rPr lang="en-US" sz="3200" b="1" i="1" dirty="0">
                <a:latin typeface="NikoshBAN" pitchFamily="2" charset="0"/>
                <a:cs typeface="NikoshBAN" pitchFamily="2" charset="0"/>
              </a:rPr>
              <a:t> </a:t>
            </a:r>
            <a:r>
              <a:rPr lang="en-US" sz="3200" b="1" i="1" dirty="0" err="1">
                <a:latin typeface="NikoshBAN" pitchFamily="2" charset="0"/>
                <a:cs typeface="NikoshBAN" pitchFamily="2" charset="0"/>
              </a:rPr>
              <a:t>দেখ</a:t>
            </a:r>
            <a:r>
              <a:rPr lang="en-US" sz="3200" b="1" i="1" dirty="0">
                <a:latin typeface="NikoshBAN" pitchFamily="2" charset="0"/>
                <a:cs typeface="NikoshBAN" pitchFamily="2" charset="0"/>
              </a:rPr>
              <a:t>। </a:t>
            </a:r>
          </a:p>
        </p:txBody>
      </p:sp>
      <p:grpSp>
        <p:nvGrpSpPr>
          <p:cNvPr id="7" name="Group 6"/>
          <p:cNvGrpSpPr/>
          <p:nvPr/>
        </p:nvGrpSpPr>
        <p:grpSpPr>
          <a:xfrm>
            <a:off x="4572000" y="2209800"/>
            <a:ext cx="3124200" cy="381000"/>
            <a:chOff x="3581400" y="2133600"/>
            <a:chExt cx="2133600" cy="306388"/>
          </a:xfrm>
        </p:grpSpPr>
        <p:cxnSp>
          <p:nvCxnSpPr>
            <p:cNvPr id="8" name="Straight Arrow Connector 7"/>
            <p:cNvCxnSpPr/>
            <p:nvPr/>
          </p:nvCxnSpPr>
          <p:spPr>
            <a:xfrm>
              <a:off x="3581400" y="2133600"/>
              <a:ext cx="2057400" cy="1588"/>
            </a:xfrm>
            <a:prstGeom prst="straightConnector1">
              <a:avLst/>
            </a:prstGeom>
            <a:ln>
              <a:prstDash val="sysDash"/>
              <a:tailEnd type="arrow"/>
            </a:ln>
          </p:spPr>
          <p:style>
            <a:lnRef idx="2">
              <a:schemeClr val="dk1"/>
            </a:lnRef>
            <a:fillRef idx="0">
              <a:schemeClr val="dk1"/>
            </a:fillRef>
            <a:effectRef idx="1">
              <a:schemeClr val="dk1"/>
            </a:effectRef>
            <a:fontRef idx="minor">
              <a:schemeClr val="tx1"/>
            </a:fontRef>
          </p:style>
        </p:cxnSp>
        <p:cxnSp>
          <p:nvCxnSpPr>
            <p:cNvPr id="9" name="Straight Arrow Connector 8"/>
            <p:cNvCxnSpPr/>
            <p:nvPr/>
          </p:nvCxnSpPr>
          <p:spPr>
            <a:xfrm>
              <a:off x="3657600" y="2286000"/>
              <a:ext cx="2057400" cy="1588"/>
            </a:xfrm>
            <a:prstGeom prst="straightConnector1">
              <a:avLst/>
            </a:prstGeom>
            <a:ln>
              <a:prstDash val="sysDash"/>
              <a:tailEnd type="arrow"/>
            </a:ln>
          </p:spPr>
          <p:style>
            <a:lnRef idx="2">
              <a:schemeClr val="dk1"/>
            </a:lnRef>
            <a:fillRef idx="0">
              <a:schemeClr val="dk1"/>
            </a:fillRef>
            <a:effectRef idx="1">
              <a:schemeClr val="dk1"/>
            </a:effectRef>
            <a:fontRef idx="minor">
              <a:schemeClr val="tx1"/>
            </a:fontRef>
          </p:style>
        </p:cxnSp>
        <p:cxnSp>
          <p:nvCxnSpPr>
            <p:cNvPr id="10" name="Straight Arrow Connector 9"/>
            <p:cNvCxnSpPr/>
            <p:nvPr/>
          </p:nvCxnSpPr>
          <p:spPr>
            <a:xfrm>
              <a:off x="3581400" y="2438400"/>
              <a:ext cx="2057400" cy="1588"/>
            </a:xfrm>
            <a:prstGeom prst="straightConnector1">
              <a:avLst/>
            </a:prstGeom>
            <a:ln>
              <a:prstDash val="sysDash"/>
              <a:tailEnd type="arrow"/>
            </a:ln>
          </p:spPr>
          <p:style>
            <a:lnRef idx="2">
              <a:schemeClr val="dk1"/>
            </a:lnRef>
            <a:fillRef idx="0">
              <a:schemeClr val="dk1"/>
            </a:fillRef>
            <a:effectRef idx="1">
              <a:schemeClr val="dk1"/>
            </a:effectRef>
            <a:fontRef idx="minor">
              <a:schemeClr val="tx1"/>
            </a:fontRef>
          </p:style>
        </p:cxnSp>
      </p:grpSp>
      <p:sp>
        <p:nvSpPr>
          <p:cNvPr id="12" name="Rectangle 11"/>
          <p:cNvSpPr/>
          <p:nvPr/>
        </p:nvSpPr>
        <p:spPr>
          <a:xfrm>
            <a:off x="2438401" y="3276600"/>
            <a:ext cx="2077453" cy="5334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err="1">
                <a:solidFill>
                  <a:schemeClr val="tx1"/>
                </a:solidFill>
                <a:latin typeface="NikoshBAN" pitchFamily="2" charset="0"/>
                <a:cs typeface="NikoshBAN" pitchFamily="2" charset="0"/>
              </a:rPr>
              <a:t>ঘাস</a:t>
            </a:r>
            <a:r>
              <a:rPr lang="bn-IN" sz="2800" b="1" dirty="0">
                <a:solidFill>
                  <a:schemeClr val="tx1"/>
                </a:solidFill>
                <a:latin typeface="NikoshBAN" pitchFamily="2" charset="0"/>
                <a:cs typeface="NikoshBAN" pitchFamily="2" charset="0"/>
              </a:rPr>
              <a:t> ফড়িং</a:t>
            </a:r>
            <a:endParaRPr lang="en-US" sz="2800" dirty="0"/>
          </a:p>
        </p:txBody>
      </p:sp>
      <p:sp>
        <p:nvSpPr>
          <p:cNvPr id="13" name="Rectangle 12"/>
          <p:cNvSpPr/>
          <p:nvPr/>
        </p:nvSpPr>
        <p:spPr>
          <a:xfrm>
            <a:off x="8001000" y="3200400"/>
            <a:ext cx="2133600" cy="5334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bn-IN" sz="2800" b="1" dirty="0">
                <a:solidFill>
                  <a:schemeClr val="tx1"/>
                </a:solidFill>
                <a:latin typeface="NikoshBAN" pitchFamily="2" charset="0"/>
                <a:cs typeface="NikoshBAN" pitchFamily="2" charset="0"/>
              </a:rPr>
              <a:t>ব্যাঙ </a:t>
            </a:r>
            <a:endParaRPr lang="en-US" sz="2800" dirty="0"/>
          </a:p>
        </p:txBody>
      </p:sp>
      <p:sp>
        <p:nvSpPr>
          <p:cNvPr id="14" name="TextBox 13"/>
          <p:cNvSpPr txBox="1"/>
          <p:nvPr/>
        </p:nvSpPr>
        <p:spPr>
          <a:xfrm>
            <a:off x="5334000" y="2667000"/>
            <a:ext cx="1447800" cy="523220"/>
          </a:xfrm>
          <a:prstGeom prst="rect">
            <a:avLst/>
          </a:prstGeom>
          <a:noFill/>
        </p:spPr>
        <p:txBody>
          <a:bodyPr wrap="square" rtlCol="0">
            <a:spAutoFit/>
          </a:bodyPr>
          <a:lstStyle/>
          <a:p>
            <a:pPr algn="ctr"/>
            <a:r>
              <a:rPr lang="bn-IN" sz="2800" b="1" dirty="0">
                <a:latin typeface="NikoshBAN" pitchFamily="2" charset="0"/>
                <a:cs typeface="NikoshBAN" pitchFamily="2" charset="0"/>
              </a:rPr>
              <a:t>শক্তি </a:t>
            </a:r>
            <a:endParaRPr lang="en-US" sz="2800" b="1" dirty="0">
              <a:latin typeface="NikoshBAN" pitchFamily="2" charset="0"/>
              <a:cs typeface="NikoshBAN" pitchFamily="2" charset="0"/>
            </a:endParaRPr>
          </a:p>
        </p:txBody>
      </p:sp>
      <p:sp>
        <p:nvSpPr>
          <p:cNvPr id="15" name="TextBox 14"/>
          <p:cNvSpPr txBox="1"/>
          <p:nvPr/>
        </p:nvSpPr>
        <p:spPr>
          <a:xfrm>
            <a:off x="1828800" y="5410201"/>
            <a:ext cx="8305800" cy="1200329"/>
          </a:xfrm>
          <a:prstGeom prst="rect">
            <a:avLst/>
          </a:prstGeom>
          <a:noFill/>
        </p:spPr>
        <p:txBody>
          <a:bodyPr wrap="square" rtlCol="0">
            <a:spAutoFit/>
          </a:bodyPr>
          <a:lstStyle/>
          <a:p>
            <a:pPr algn="ctr"/>
            <a:r>
              <a:rPr lang="bn-IN" sz="3600" b="1" dirty="0">
                <a:solidFill>
                  <a:srgbClr val="00B050"/>
                </a:solidFill>
                <a:latin typeface="NikoshBAN" pitchFamily="2" charset="0"/>
                <a:cs typeface="NikoshBAN" pitchFamily="2" charset="0"/>
              </a:rPr>
              <a:t>উত্তরঃ ব্যাঙ ঘাস ফড়িংকে খাদ্য হিসাবে গ্রহণ করে এবং শক্তি পেয়ে থাকে।   </a:t>
            </a:r>
            <a:endParaRPr lang="en-US" sz="3600" b="1" dirty="0">
              <a:solidFill>
                <a:srgbClr val="00B050"/>
              </a:solidFill>
              <a:latin typeface="NikoshBAN" pitchFamily="2" charset="0"/>
              <a:cs typeface="NikoshBAN" pitchFamily="2" charset="0"/>
            </a:endParaRPr>
          </a:p>
        </p:txBody>
      </p:sp>
      <p:sp>
        <p:nvSpPr>
          <p:cNvPr id="16" name="TextBox 15"/>
          <p:cNvSpPr txBox="1"/>
          <p:nvPr/>
        </p:nvSpPr>
        <p:spPr>
          <a:xfrm>
            <a:off x="1981200" y="4114801"/>
            <a:ext cx="8305800" cy="646331"/>
          </a:xfrm>
          <a:prstGeom prst="rect">
            <a:avLst/>
          </a:prstGeom>
          <a:noFill/>
        </p:spPr>
        <p:txBody>
          <a:bodyPr wrap="square" rtlCol="0">
            <a:spAutoFit/>
          </a:bodyPr>
          <a:lstStyle/>
          <a:p>
            <a:pPr algn="ctr"/>
            <a:r>
              <a:rPr lang="bn-IN" sz="3600" b="1" dirty="0">
                <a:solidFill>
                  <a:srgbClr val="0070C0"/>
                </a:solidFill>
                <a:latin typeface="NikoshBAN" pitchFamily="2" charset="0"/>
                <a:cs typeface="NikoshBAN" pitchFamily="2" charset="0"/>
              </a:rPr>
              <a:t> প্রশ্নঃ ব্যাঙ কিভাবে শক্তি পেয়ে থাকে?   </a:t>
            </a:r>
            <a:endParaRPr lang="en-US" sz="3600" b="1" dirty="0">
              <a:solidFill>
                <a:srgbClr val="0070C0"/>
              </a:solidFill>
              <a:latin typeface="NikoshBAN" pitchFamily="2" charset="0"/>
              <a:cs typeface="NikoshBAN" pitchFamily="2"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9" presetClass="entr" presetSubtype="0" repeatCount="indefinite"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1000" fill="hold"/>
                                        <p:tgtEl>
                                          <p:spTgt spid="7"/>
                                        </p:tgtEl>
                                        <p:attrNameLst>
                                          <p:attrName>ppt_x</p:attrName>
                                        </p:attrNameLst>
                                      </p:cBhvr>
                                      <p:tavLst>
                                        <p:tav tm="0">
                                          <p:val>
                                            <p:strVal val="#ppt_x-.2"/>
                                          </p:val>
                                        </p:tav>
                                        <p:tav tm="100000">
                                          <p:val>
                                            <p:strVal val="#ppt_x"/>
                                          </p:val>
                                        </p:tav>
                                      </p:tavLst>
                                    </p:anim>
                                    <p:anim calcmode="lin" valueType="num">
                                      <p:cBhvr>
                                        <p:cTn id="8" dur="1000" fill="hold"/>
                                        <p:tgtEl>
                                          <p:spTgt spid="7"/>
                                        </p:tgtEl>
                                        <p:attrNameLst>
                                          <p:attrName>ppt_y</p:attrName>
                                        </p:attrNameLst>
                                      </p:cBhvr>
                                      <p:tavLst>
                                        <p:tav tm="0">
                                          <p:val>
                                            <p:strVal val="#ppt_y"/>
                                          </p:val>
                                        </p:tav>
                                        <p:tav tm="100000">
                                          <p:val>
                                            <p:strVal val="#ppt_y"/>
                                          </p:val>
                                        </p:tav>
                                      </p:tavLst>
                                    </p:anim>
                                    <p:animEffect transition="in" filter="wipe(right)" prLst="gradientSize: 0.1">
                                      <p:cBhvr>
                                        <p:cTn id="9" dur="1000"/>
                                        <p:tgtEl>
                                          <p:spTgt spid="7"/>
                                        </p:tgtEl>
                                      </p:cBhvr>
                                    </p:animEffect>
                                  </p:childTnLst>
                                </p:cTn>
                              </p:par>
                              <p:par>
                                <p:cTn id="10" presetID="23" presetClass="entr" presetSubtype="16" fill="hold" grpId="0" nodeType="withEffect">
                                  <p:stCondLst>
                                    <p:cond delay="0"/>
                                  </p:stCondLst>
                                  <p:childTnLst>
                                    <p:set>
                                      <p:cBhvr>
                                        <p:cTn id="11" dur="1" fill="hold">
                                          <p:stCondLst>
                                            <p:cond delay="0"/>
                                          </p:stCondLst>
                                        </p:cTn>
                                        <p:tgtEl>
                                          <p:spTgt spid="14"/>
                                        </p:tgtEl>
                                        <p:attrNameLst>
                                          <p:attrName>style.visibility</p:attrName>
                                        </p:attrNameLst>
                                      </p:cBhvr>
                                      <p:to>
                                        <p:strVal val="visible"/>
                                      </p:to>
                                    </p:set>
                                    <p:anim calcmode="lin" valueType="num">
                                      <p:cBhvr>
                                        <p:cTn id="12" dur="500" fill="hold"/>
                                        <p:tgtEl>
                                          <p:spTgt spid="14"/>
                                        </p:tgtEl>
                                        <p:attrNameLst>
                                          <p:attrName>ppt_w</p:attrName>
                                        </p:attrNameLst>
                                      </p:cBhvr>
                                      <p:tavLst>
                                        <p:tav tm="0">
                                          <p:val>
                                            <p:fltVal val="0"/>
                                          </p:val>
                                        </p:tav>
                                        <p:tav tm="100000">
                                          <p:val>
                                            <p:strVal val="#ppt_w"/>
                                          </p:val>
                                        </p:tav>
                                      </p:tavLst>
                                    </p:anim>
                                    <p:anim calcmode="lin" valueType="num">
                                      <p:cBhvr>
                                        <p:cTn id="13" dur="500" fill="hold"/>
                                        <p:tgtEl>
                                          <p:spTgt spid="14"/>
                                        </p:tgtEl>
                                        <p:attrNameLst>
                                          <p:attrName>ppt_h</p:attrName>
                                        </p:attrNameLst>
                                      </p:cBhvr>
                                      <p:tavLst>
                                        <p:tav tm="0">
                                          <p:val>
                                            <p:fltVal val="0"/>
                                          </p:val>
                                        </p:tav>
                                        <p:tav tm="100000">
                                          <p:val>
                                            <p:strVal val="#ppt_h"/>
                                          </p:val>
                                        </p:tav>
                                      </p:tavLst>
                                    </p:anim>
                                  </p:childTnLst>
                                </p:cTn>
                              </p:par>
                              <p:par>
                                <p:cTn id="14" presetID="0" presetClass="path" presetSubtype="0" repeatCount="indefinite" accel="50000" decel="50000" fill="hold" grpId="1" nodeType="withEffect">
                                  <p:stCondLst>
                                    <p:cond delay="0"/>
                                  </p:stCondLst>
                                  <p:childTnLst>
                                    <p:animMotion origin="layout" path="M -3.33333E-6 1.74838E-6 L 0.27917 -0.02706 " pathEditMode="relative" rAng="0" ptsTypes="AA">
                                      <p:cBhvr>
                                        <p:cTn id="15" dur="2000" fill="hold"/>
                                        <p:tgtEl>
                                          <p:spTgt spid="14"/>
                                        </p:tgtEl>
                                        <p:attrNameLst>
                                          <p:attrName>ppt_x</p:attrName>
                                          <p:attrName>ppt_y</p:attrName>
                                        </p:attrNameLst>
                                      </p:cBhvr>
                                      <p:rCtr x="14000" y="-1400"/>
                                    </p:animMotion>
                                  </p:childTnLst>
                                </p:cTn>
                              </p:par>
                            </p:childTnLst>
                          </p:cTn>
                        </p:par>
                      </p:childTnLst>
                    </p:cTn>
                  </p:par>
                  <p:par>
                    <p:cTn id="16" fill="hold">
                      <p:stCondLst>
                        <p:cond delay="indefinite"/>
                      </p:stCondLst>
                      <p:childTnLst>
                        <p:par>
                          <p:cTn id="17" fill="hold">
                            <p:stCondLst>
                              <p:cond delay="0"/>
                            </p:stCondLst>
                            <p:childTnLst>
                              <p:par>
                                <p:cTn id="18" presetID="29" presetClass="entr" presetSubtype="0" fill="hold" grpId="0" nodeType="clickEffect">
                                  <p:stCondLst>
                                    <p:cond delay="0"/>
                                  </p:stCondLst>
                                  <p:childTnLst>
                                    <p:set>
                                      <p:cBhvr>
                                        <p:cTn id="19" dur="1" fill="hold">
                                          <p:stCondLst>
                                            <p:cond delay="0"/>
                                          </p:stCondLst>
                                        </p:cTn>
                                        <p:tgtEl>
                                          <p:spTgt spid="16"/>
                                        </p:tgtEl>
                                        <p:attrNameLst>
                                          <p:attrName>style.visibility</p:attrName>
                                        </p:attrNameLst>
                                      </p:cBhvr>
                                      <p:to>
                                        <p:strVal val="visible"/>
                                      </p:to>
                                    </p:set>
                                    <p:anim calcmode="lin" valueType="num">
                                      <p:cBhvr>
                                        <p:cTn id="20" dur="1000" fill="hold"/>
                                        <p:tgtEl>
                                          <p:spTgt spid="16"/>
                                        </p:tgtEl>
                                        <p:attrNameLst>
                                          <p:attrName>ppt_x</p:attrName>
                                        </p:attrNameLst>
                                      </p:cBhvr>
                                      <p:tavLst>
                                        <p:tav tm="0">
                                          <p:val>
                                            <p:strVal val="#ppt_x-.2"/>
                                          </p:val>
                                        </p:tav>
                                        <p:tav tm="100000">
                                          <p:val>
                                            <p:strVal val="#ppt_x"/>
                                          </p:val>
                                        </p:tav>
                                      </p:tavLst>
                                    </p:anim>
                                    <p:anim calcmode="lin" valueType="num">
                                      <p:cBhvr>
                                        <p:cTn id="21" dur="1000" fill="hold"/>
                                        <p:tgtEl>
                                          <p:spTgt spid="16"/>
                                        </p:tgtEl>
                                        <p:attrNameLst>
                                          <p:attrName>ppt_y</p:attrName>
                                        </p:attrNameLst>
                                      </p:cBhvr>
                                      <p:tavLst>
                                        <p:tav tm="0">
                                          <p:val>
                                            <p:strVal val="#ppt_y"/>
                                          </p:val>
                                        </p:tav>
                                        <p:tav tm="100000">
                                          <p:val>
                                            <p:strVal val="#ppt_y"/>
                                          </p:val>
                                        </p:tav>
                                      </p:tavLst>
                                    </p:anim>
                                    <p:animEffect transition="in" filter="wipe(right)" prLst="gradientSize: 0.1">
                                      <p:cBhvr>
                                        <p:cTn id="22" dur="1000"/>
                                        <p:tgtEl>
                                          <p:spTgt spid="16"/>
                                        </p:tgtEl>
                                      </p:cBhvr>
                                    </p:animEffect>
                                  </p:childTnLst>
                                </p:cTn>
                              </p:par>
                            </p:childTnLst>
                          </p:cTn>
                        </p:par>
                      </p:childTnLst>
                    </p:cTn>
                  </p:par>
                  <p:par>
                    <p:cTn id="23" fill="hold">
                      <p:stCondLst>
                        <p:cond delay="indefinite"/>
                      </p:stCondLst>
                      <p:childTnLst>
                        <p:par>
                          <p:cTn id="24" fill="hold">
                            <p:stCondLst>
                              <p:cond delay="0"/>
                            </p:stCondLst>
                            <p:childTnLst>
                              <p:par>
                                <p:cTn id="25" presetID="29" presetClass="entr" presetSubtype="0" fill="hold" grpId="0" nodeType="clickEffect">
                                  <p:stCondLst>
                                    <p:cond delay="0"/>
                                  </p:stCondLst>
                                  <p:childTnLst>
                                    <p:set>
                                      <p:cBhvr>
                                        <p:cTn id="26" dur="1" fill="hold">
                                          <p:stCondLst>
                                            <p:cond delay="0"/>
                                          </p:stCondLst>
                                        </p:cTn>
                                        <p:tgtEl>
                                          <p:spTgt spid="15"/>
                                        </p:tgtEl>
                                        <p:attrNameLst>
                                          <p:attrName>style.visibility</p:attrName>
                                        </p:attrNameLst>
                                      </p:cBhvr>
                                      <p:to>
                                        <p:strVal val="visible"/>
                                      </p:to>
                                    </p:set>
                                    <p:anim calcmode="lin" valueType="num">
                                      <p:cBhvr>
                                        <p:cTn id="27" dur="1000" fill="hold"/>
                                        <p:tgtEl>
                                          <p:spTgt spid="15"/>
                                        </p:tgtEl>
                                        <p:attrNameLst>
                                          <p:attrName>ppt_x</p:attrName>
                                        </p:attrNameLst>
                                      </p:cBhvr>
                                      <p:tavLst>
                                        <p:tav tm="0">
                                          <p:val>
                                            <p:strVal val="#ppt_x-.2"/>
                                          </p:val>
                                        </p:tav>
                                        <p:tav tm="100000">
                                          <p:val>
                                            <p:strVal val="#ppt_x"/>
                                          </p:val>
                                        </p:tav>
                                      </p:tavLst>
                                    </p:anim>
                                    <p:anim calcmode="lin" valueType="num">
                                      <p:cBhvr>
                                        <p:cTn id="28" dur="1000" fill="hold"/>
                                        <p:tgtEl>
                                          <p:spTgt spid="15"/>
                                        </p:tgtEl>
                                        <p:attrNameLst>
                                          <p:attrName>ppt_y</p:attrName>
                                        </p:attrNameLst>
                                      </p:cBhvr>
                                      <p:tavLst>
                                        <p:tav tm="0">
                                          <p:val>
                                            <p:strVal val="#ppt_y"/>
                                          </p:val>
                                        </p:tav>
                                        <p:tav tm="100000">
                                          <p:val>
                                            <p:strVal val="#ppt_y"/>
                                          </p:val>
                                        </p:tav>
                                      </p:tavLst>
                                    </p:anim>
                                    <p:animEffect transition="in" filter="wipe(right)" prLst="gradientSize: 0.1">
                                      <p:cBhvr>
                                        <p:cTn id="29" dur="10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4" grpId="1"/>
      <p:bldP spid="15" grpId="0"/>
      <p:bldP spid="16"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TM04033919[[fn=Circuit]]</Template>
  <TotalTime>80</TotalTime>
  <Words>497</Words>
  <Application>Microsoft Office PowerPoint</Application>
  <PresentationFormat>Widescreen</PresentationFormat>
  <Paragraphs>86</Paragraphs>
  <Slides>16</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16</vt:i4>
      </vt:variant>
    </vt:vector>
  </HeadingPairs>
  <TitlesOfParts>
    <vt:vector size="22" baseType="lpstr">
      <vt:lpstr>Arial</vt:lpstr>
      <vt:lpstr>Calibri</vt:lpstr>
      <vt:lpstr>Calibri Light</vt:lpstr>
      <vt:lpstr>NikoshBAN</vt:lpstr>
      <vt:lpstr>Vrinda</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DPE</dc:creator>
  <cp:lastModifiedBy>Shahrina Bin Sweety</cp:lastModifiedBy>
  <cp:revision>33</cp:revision>
  <dcterms:created xsi:type="dcterms:W3CDTF">2019-07-13T17:25:31Z</dcterms:created>
  <dcterms:modified xsi:type="dcterms:W3CDTF">2019-10-03T13:53:01Z</dcterms:modified>
</cp:coreProperties>
</file>