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84" r:id="rId11"/>
    <p:sldId id="276" r:id="rId12"/>
    <p:sldId id="277" r:id="rId13"/>
    <p:sldId id="272" r:id="rId14"/>
    <p:sldId id="278" r:id="rId15"/>
    <p:sldId id="279" r:id="rId16"/>
    <p:sldId id="273" r:id="rId17"/>
    <p:sldId id="280" r:id="rId18"/>
    <p:sldId id="282" r:id="rId19"/>
    <p:sldId id="281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D95CFC-1140-41FD-8149-9AE87FB7B02D}">
          <p14:sldIdLst>
            <p14:sldId id="256"/>
            <p14:sldId id="283"/>
          </p14:sldIdLst>
        </p14:section>
        <p14:section name="Untitled Section" id="{63BAD291-9DD0-42A2-9EB5-CEE20C7F9DBC}">
          <p14:sldIdLst>
            <p14:sldId id="263"/>
            <p14:sldId id="264"/>
            <p14:sldId id="266"/>
            <p14:sldId id="267"/>
            <p14:sldId id="268"/>
            <p14:sldId id="269"/>
            <p14:sldId id="270"/>
            <p14:sldId id="284"/>
          </p14:sldIdLst>
        </p14:section>
        <p14:section name="Untitled Section" id="{A3BD8FFA-9A8F-46ED-9F73-B33687FAFB7A}">
          <p14:sldIdLst>
            <p14:sldId id="276"/>
            <p14:sldId id="277"/>
            <p14:sldId id="272"/>
            <p14:sldId id="278"/>
            <p14:sldId id="279"/>
            <p14:sldId id="273"/>
            <p14:sldId id="280"/>
            <p14:sldId id="282"/>
            <p14:sldId id="281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DB962-0FCE-483E-A849-815D01E3B23C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CA7568-D7C6-46F0-9F85-7413500510B7}">
      <dgm:prSet phldrT="[Text]" custT="1"/>
      <dgm:spPr/>
      <dgm:t>
        <a:bodyPr/>
        <a:lstStyle/>
        <a:p>
          <a:r>
            <a:rPr lang="en-US" sz="4000" dirty="0" err="1">
              <a:solidFill>
                <a:srgbClr val="FF0000"/>
              </a:solidFill>
              <a:latin typeface="SutonnyMJ" pitchFamily="2" charset="0"/>
            </a:rPr>
            <a:t>evm</a:t>
          </a:r>
          <a:r>
            <a:rPr lang="en-US" sz="4000" dirty="0">
              <a:solidFill>
                <a:srgbClr val="FF0000"/>
              </a:solidFill>
              <a:latin typeface="SutonnyMJ" pitchFamily="2" charset="0"/>
            </a:rPr>
            <a:t>¯’</a:t>
          </a:r>
          <a:r>
            <a:rPr lang="en-US" sz="4000" dirty="0" err="1">
              <a:solidFill>
                <a:srgbClr val="FF0000"/>
              </a:solidFill>
              <a:latin typeface="SutonnyMJ" pitchFamily="2" charset="0"/>
            </a:rPr>
            <a:t>v‡b</a:t>
          </a:r>
          <a:r>
            <a:rPr lang="en-US" sz="4000" dirty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4000" dirty="0" err="1">
              <a:solidFill>
                <a:srgbClr val="FF0000"/>
              </a:solidFill>
              <a:latin typeface="SutonnyMJ" pitchFamily="2" charset="0"/>
            </a:rPr>
            <a:t>e¨eüZ</a:t>
          </a:r>
          <a:r>
            <a:rPr lang="en-US" sz="4000" dirty="0">
              <a:solidFill>
                <a:srgbClr val="FF0000"/>
              </a:solidFill>
              <a:latin typeface="SutonnyMJ" pitchFamily="2" charset="0"/>
            </a:rPr>
            <a:t> cÖhyw³</a:t>
          </a:r>
        </a:p>
      </dgm:t>
    </dgm:pt>
    <dgm:pt modelId="{60987163-F916-4C34-A200-8126034F111D}" type="parTrans" cxnId="{656DA043-924D-4A00-8E0F-408755FCAF99}">
      <dgm:prSet/>
      <dgm:spPr/>
      <dgm:t>
        <a:bodyPr/>
        <a:lstStyle/>
        <a:p>
          <a:endParaRPr lang="en-US"/>
        </a:p>
      </dgm:t>
    </dgm:pt>
    <dgm:pt modelId="{6FB63A59-A8A1-451C-894A-DCCB3292F1B6}" type="sibTrans" cxnId="{656DA043-924D-4A00-8E0F-408755FCAF99}">
      <dgm:prSet/>
      <dgm:spPr/>
      <dgm:t>
        <a:bodyPr/>
        <a:lstStyle/>
        <a:p>
          <a:endParaRPr lang="en-US"/>
        </a:p>
      </dgm:t>
    </dgm:pt>
    <dgm:pt modelId="{E611D08A-1452-4009-A2A7-C09010D42995}">
      <dgm:prSet phldrT="[Text]" custT="1"/>
      <dgm:spPr/>
      <dgm:t>
        <a:bodyPr/>
        <a:lstStyle/>
        <a:p>
          <a:r>
            <a:rPr lang="en-US" sz="4400" dirty="0" err="1">
              <a:latin typeface="SutonnyMJ" pitchFamily="2" charset="0"/>
            </a:rPr>
            <a:t>wUwf</a:t>
          </a:r>
          <a:endParaRPr lang="en-US" sz="4400" dirty="0">
            <a:latin typeface="SutonnyMJ" pitchFamily="2" charset="0"/>
          </a:endParaRPr>
        </a:p>
      </dgm:t>
    </dgm:pt>
    <dgm:pt modelId="{1BAAC05F-0C5F-40C5-AA09-CD5C4F9CA63D}" type="parTrans" cxnId="{55B9E13B-A175-424B-B3DD-B0A365DB47D7}">
      <dgm:prSet/>
      <dgm:spPr/>
      <dgm:t>
        <a:bodyPr/>
        <a:lstStyle/>
        <a:p>
          <a:endParaRPr lang="en-US"/>
        </a:p>
      </dgm:t>
    </dgm:pt>
    <dgm:pt modelId="{E993C160-CE83-4F96-BD08-F48B828E67EF}" type="sibTrans" cxnId="{55B9E13B-A175-424B-B3DD-B0A365DB47D7}">
      <dgm:prSet/>
      <dgm:spPr/>
      <dgm:t>
        <a:bodyPr/>
        <a:lstStyle/>
        <a:p>
          <a:endParaRPr lang="en-US"/>
        </a:p>
      </dgm:t>
    </dgm:pt>
    <dgm:pt modelId="{2461CD1C-4870-400D-9E25-9BBFD1B6A6E4}">
      <dgm:prSet phldrT="[Text]" custT="1"/>
      <dgm:spPr/>
      <dgm:t>
        <a:bodyPr/>
        <a:lstStyle/>
        <a:p>
          <a:r>
            <a:rPr lang="en-US" sz="4400" dirty="0" err="1">
              <a:latin typeface="SutonnyMJ" pitchFamily="2" charset="0"/>
            </a:rPr>
            <a:t>wdªR</a:t>
          </a:r>
          <a:endParaRPr lang="en-US" sz="4400" dirty="0">
            <a:latin typeface="SutonnyMJ" pitchFamily="2" charset="0"/>
          </a:endParaRPr>
        </a:p>
      </dgm:t>
    </dgm:pt>
    <dgm:pt modelId="{38EB8A8B-61CA-49FE-A64E-78AEFCCFCCCA}" type="parTrans" cxnId="{B671BAB5-1002-4B46-B22E-2BDE52C7D3D4}">
      <dgm:prSet/>
      <dgm:spPr/>
      <dgm:t>
        <a:bodyPr/>
        <a:lstStyle/>
        <a:p>
          <a:endParaRPr lang="en-US"/>
        </a:p>
      </dgm:t>
    </dgm:pt>
    <dgm:pt modelId="{475C864A-23F4-4A87-BF1C-E79706C6F48D}" type="sibTrans" cxnId="{B671BAB5-1002-4B46-B22E-2BDE52C7D3D4}">
      <dgm:prSet/>
      <dgm:spPr/>
      <dgm:t>
        <a:bodyPr/>
        <a:lstStyle/>
        <a:p>
          <a:endParaRPr lang="en-US"/>
        </a:p>
      </dgm:t>
    </dgm:pt>
    <dgm:pt modelId="{19293730-5B9C-4DCB-8A45-4DBCC7E63FC7}">
      <dgm:prSet phldrT="[Text]" custT="1"/>
      <dgm:spPr/>
      <dgm:t>
        <a:bodyPr/>
        <a:lstStyle/>
        <a:p>
          <a:r>
            <a:rPr lang="en-US" sz="4400" dirty="0">
              <a:latin typeface="SutonnyMJ" pitchFamily="2" charset="0"/>
            </a:rPr>
            <a:t>‡</a:t>
          </a:r>
          <a:r>
            <a:rPr lang="en-US" sz="4400" dirty="0" err="1">
              <a:latin typeface="SutonnyMJ" pitchFamily="2" charset="0"/>
            </a:rPr>
            <a:t>iwWI</a:t>
          </a:r>
          <a:endParaRPr lang="en-US" sz="4400" dirty="0">
            <a:latin typeface="SutonnyMJ" pitchFamily="2" charset="0"/>
          </a:endParaRPr>
        </a:p>
      </dgm:t>
    </dgm:pt>
    <dgm:pt modelId="{77D37FB5-17A5-413A-9845-01A7305E7894}" type="parTrans" cxnId="{B9E80908-881F-4F1B-B16B-F22C0B0848B1}">
      <dgm:prSet/>
      <dgm:spPr/>
      <dgm:t>
        <a:bodyPr/>
        <a:lstStyle/>
        <a:p>
          <a:endParaRPr lang="en-US"/>
        </a:p>
      </dgm:t>
    </dgm:pt>
    <dgm:pt modelId="{5EE97811-160B-465C-840A-8ECC64194D1F}" type="sibTrans" cxnId="{B9E80908-881F-4F1B-B16B-F22C0B0848B1}">
      <dgm:prSet/>
      <dgm:spPr/>
      <dgm:t>
        <a:bodyPr/>
        <a:lstStyle/>
        <a:p>
          <a:endParaRPr lang="en-US"/>
        </a:p>
      </dgm:t>
    </dgm:pt>
    <dgm:pt modelId="{B766475A-9E15-4A8F-9E7F-F1BD930E4A32}">
      <dgm:prSet phldrT="[Text]" custT="1"/>
      <dgm:spPr/>
      <dgm:t>
        <a:bodyPr/>
        <a:lstStyle/>
        <a:p>
          <a:r>
            <a:rPr lang="en-US" sz="4400" dirty="0">
              <a:latin typeface="SutonnyMJ" pitchFamily="2" charset="0"/>
            </a:rPr>
            <a:t>‰e`¨</a:t>
          </a:r>
          <a:r>
            <a:rPr lang="en-US" sz="4400" dirty="0" err="1">
              <a:latin typeface="SutonnyMJ" pitchFamily="2" charset="0"/>
            </a:rPr>
            <a:t>ywZK</a:t>
          </a:r>
          <a:r>
            <a:rPr lang="en-US" sz="4400" dirty="0">
              <a:latin typeface="SutonnyMJ" pitchFamily="2" charset="0"/>
            </a:rPr>
            <a:t> </a:t>
          </a:r>
          <a:r>
            <a:rPr lang="en-US" sz="4400" dirty="0" err="1">
              <a:latin typeface="SutonnyMJ" pitchFamily="2" charset="0"/>
            </a:rPr>
            <a:t>evwZ</a:t>
          </a:r>
          <a:endParaRPr lang="en-US" sz="4400" dirty="0">
            <a:latin typeface="SutonnyMJ" pitchFamily="2" charset="0"/>
          </a:endParaRPr>
        </a:p>
      </dgm:t>
    </dgm:pt>
    <dgm:pt modelId="{D3AA2167-95F2-43CC-83A4-C6716B6AC971}" type="parTrans" cxnId="{D08DA6A1-2AAA-4C95-912F-B3CA59EA2200}">
      <dgm:prSet/>
      <dgm:spPr/>
      <dgm:t>
        <a:bodyPr/>
        <a:lstStyle/>
        <a:p>
          <a:endParaRPr lang="en-US"/>
        </a:p>
      </dgm:t>
    </dgm:pt>
    <dgm:pt modelId="{3B69BED1-9346-4D76-A020-086842CE27CB}" type="sibTrans" cxnId="{D08DA6A1-2AAA-4C95-912F-B3CA59EA2200}">
      <dgm:prSet/>
      <dgm:spPr/>
      <dgm:t>
        <a:bodyPr/>
        <a:lstStyle/>
        <a:p>
          <a:endParaRPr lang="en-US"/>
        </a:p>
      </dgm:t>
    </dgm:pt>
    <dgm:pt modelId="{E7F1E028-E788-49D9-BA8C-1BC29146D29C}">
      <dgm:prSet phldrT="[Text]" custT="1"/>
      <dgm:spPr/>
      <dgm:t>
        <a:bodyPr/>
        <a:lstStyle/>
        <a:p>
          <a:r>
            <a:rPr lang="en-US" sz="4400" dirty="0">
              <a:latin typeface="SutonnyMJ" pitchFamily="2" charset="0"/>
            </a:rPr>
            <a:t>‰</a:t>
          </a:r>
          <a:r>
            <a:rPr lang="en-US" sz="4400" dirty="0" err="1">
              <a:latin typeface="SutonnyMJ" pitchFamily="2" charset="0"/>
            </a:rPr>
            <a:t>e`y¨wZK</a:t>
          </a:r>
          <a:r>
            <a:rPr lang="en-US" sz="4400" dirty="0">
              <a:latin typeface="SutonnyMJ" pitchFamily="2" charset="0"/>
            </a:rPr>
            <a:t> </a:t>
          </a:r>
          <a:r>
            <a:rPr lang="en-US" sz="4400" dirty="0" err="1">
              <a:latin typeface="SutonnyMJ" pitchFamily="2" charset="0"/>
            </a:rPr>
            <a:t>d¨vb</a:t>
          </a:r>
          <a:endParaRPr lang="en-US" sz="4400" dirty="0">
            <a:latin typeface="SutonnyMJ" pitchFamily="2" charset="0"/>
          </a:endParaRPr>
        </a:p>
      </dgm:t>
    </dgm:pt>
    <dgm:pt modelId="{53F7EE7C-E751-4122-9025-0688FF228D7B}" type="parTrans" cxnId="{7D6656C1-2700-4DBE-8A72-6EE2D1529002}">
      <dgm:prSet/>
      <dgm:spPr/>
      <dgm:t>
        <a:bodyPr/>
        <a:lstStyle/>
        <a:p>
          <a:endParaRPr lang="en-US"/>
        </a:p>
      </dgm:t>
    </dgm:pt>
    <dgm:pt modelId="{B2B07A80-60E9-4FEF-B1C3-E4FA686F1FE6}" type="sibTrans" cxnId="{7D6656C1-2700-4DBE-8A72-6EE2D1529002}">
      <dgm:prSet/>
      <dgm:spPr/>
      <dgm:t>
        <a:bodyPr/>
        <a:lstStyle/>
        <a:p>
          <a:endParaRPr lang="en-US"/>
        </a:p>
      </dgm:t>
    </dgm:pt>
    <dgm:pt modelId="{A57B6046-D35A-4ADD-8B58-901B82CCD0EB}">
      <dgm:prSet phldrT="[Text]" custT="1"/>
      <dgm:spPr/>
      <dgm:t>
        <a:bodyPr/>
        <a:lstStyle/>
        <a:p>
          <a:r>
            <a:rPr lang="en-US" sz="4400" dirty="0" err="1">
              <a:latin typeface="SutonnyMJ" pitchFamily="2" charset="0"/>
            </a:rPr>
            <a:t>Bw</a:t>
          </a:r>
          <a:r>
            <a:rPr lang="en-US" sz="4400" dirty="0">
              <a:latin typeface="SutonnyMJ" pitchFamily="2" charset="0"/>
            </a:rPr>
            <a:t>¯¿</a:t>
          </a:r>
        </a:p>
      </dgm:t>
    </dgm:pt>
    <dgm:pt modelId="{C6F70DA7-0478-492C-9A8A-D871A5995FA7}" type="parTrans" cxnId="{CFB99AFA-657E-4A0E-86AC-98270669F77A}">
      <dgm:prSet/>
      <dgm:spPr/>
      <dgm:t>
        <a:bodyPr/>
        <a:lstStyle/>
        <a:p>
          <a:endParaRPr lang="en-US"/>
        </a:p>
      </dgm:t>
    </dgm:pt>
    <dgm:pt modelId="{26C29D35-8EA1-476E-841A-F1848F3EAF86}" type="sibTrans" cxnId="{CFB99AFA-657E-4A0E-86AC-98270669F77A}">
      <dgm:prSet/>
      <dgm:spPr/>
      <dgm:t>
        <a:bodyPr/>
        <a:lstStyle/>
        <a:p>
          <a:endParaRPr lang="en-US"/>
        </a:p>
      </dgm:t>
    </dgm:pt>
    <dgm:pt modelId="{7D6B3DFA-B9F2-4A42-8A3F-E955C84D2FD8}" type="pres">
      <dgm:prSet presAssocID="{180DB962-0FCE-483E-A849-815D01E3B23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9C085E0-83B9-4190-A2C9-42B2AC9445B7}" type="pres">
      <dgm:prSet presAssocID="{67CA7568-D7C6-46F0-9F85-7413500510B7}" presName="Parent" presStyleLbl="node0" presStyleIdx="0" presStyleCnt="1" custScaleY="126350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FBEBDDE-C349-4B4D-A1F9-4673592F39E7}" type="pres">
      <dgm:prSet presAssocID="{E611D08A-1452-4009-A2A7-C09010D42995}" presName="Accent1" presStyleCnt="0"/>
      <dgm:spPr/>
    </dgm:pt>
    <dgm:pt modelId="{D95325FB-C4B6-4441-A524-CA88EC0993CF}" type="pres">
      <dgm:prSet presAssocID="{E611D08A-1452-4009-A2A7-C09010D42995}" presName="Accent" presStyleLbl="bgShp" presStyleIdx="0" presStyleCnt="6"/>
      <dgm:spPr/>
    </dgm:pt>
    <dgm:pt modelId="{7BD470E7-1D9F-47E6-83EE-BB19F5A98CD6}" type="pres">
      <dgm:prSet presAssocID="{E611D08A-1452-4009-A2A7-C09010D42995}" presName="Child1" presStyleLbl="node1" presStyleIdx="0" presStyleCnt="6" custScaleX="125497" custLinFactNeighborX="3044" custLinFactNeighborY="-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C5D90-B388-422F-927C-662EE834F153}" type="pres">
      <dgm:prSet presAssocID="{2461CD1C-4870-400D-9E25-9BBFD1B6A6E4}" presName="Accent2" presStyleCnt="0"/>
      <dgm:spPr/>
    </dgm:pt>
    <dgm:pt modelId="{B156078C-9C42-4DD2-A1F8-9713E4E51648}" type="pres">
      <dgm:prSet presAssocID="{2461CD1C-4870-400D-9E25-9BBFD1B6A6E4}" presName="Accent" presStyleLbl="bgShp" presStyleIdx="1" presStyleCnt="6"/>
      <dgm:spPr/>
    </dgm:pt>
    <dgm:pt modelId="{1A39FDE0-4F18-462B-B76B-FA51A15B436A}" type="pres">
      <dgm:prSet presAssocID="{2461CD1C-4870-400D-9E25-9BBFD1B6A6E4}" presName="Child2" presStyleLbl="node1" presStyleIdx="1" presStyleCnt="6" custScaleX="121842" custLinFactNeighborX="4565" custLinFactNeighborY="12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B3992-B864-476E-A339-1B585AF91511}" type="pres">
      <dgm:prSet presAssocID="{19293730-5B9C-4DCB-8A45-4DBCC7E63FC7}" presName="Accent3" presStyleCnt="0"/>
      <dgm:spPr/>
    </dgm:pt>
    <dgm:pt modelId="{D4B3BB4B-F9EC-4E9E-94FC-01919CA9BAD6}" type="pres">
      <dgm:prSet presAssocID="{19293730-5B9C-4DCB-8A45-4DBCC7E63FC7}" presName="Accent" presStyleLbl="bgShp" presStyleIdx="2" presStyleCnt="6"/>
      <dgm:spPr/>
    </dgm:pt>
    <dgm:pt modelId="{2518C599-9EB1-45CE-99F6-23A885521995}" type="pres">
      <dgm:prSet presAssocID="{19293730-5B9C-4DCB-8A45-4DBCC7E63FC7}" presName="Child3" presStyleLbl="node1" presStyleIdx="2" presStyleCnt="6" custScaleX="133708" custLinFactNeighborX="13696" custLinFactNeighborY="-79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20A18-88DB-4A23-9295-FB1E0BDE7AA9}" type="pres">
      <dgm:prSet presAssocID="{B766475A-9E15-4A8F-9E7F-F1BD930E4A32}" presName="Accent4" presStyleCnt="0"/>
      <dgm:spPr/>
    </dgm:pt>
    <dgm:pt modelId="{2B31F151-9AC1-42DF-B757-A53CCC38D555}" type="pres">
      <dgm:prSet presAssocID="{B766475A-9E15-4A8F-9E7F-F1BD930E4A32}" presName="Accent" presStyleLbl="bgShp" presStyleIdx="3" presStyleCnt="6"/>
      <dgm:spPr/>
    </dgm:pt>
    <dgm:pt modelId="{9743DF0B-FA2B-4AF3-8CA8-6965BC7F3C38}" type="pres">
      <dgm:prSet presAssocID="{B766475A-9E15-4A8F-9E7F-F1BD930E4A32}" presName="Child4" presStyleLbl="node1" presStyleIdx="3" presStyleCnt="6" custScaleX="143476" custScaleY="113509" custLinFactNeighborX="-1522" custLinFactNeighborY="-96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65E5B-07E2-4E70-B0BD-49ED38EA424B}" type="pres">
      <dgm:prSet presAssocID="{E7F1E028-E788-49D9-BA8C-1BC29146D29C}" presName="Accent5" presStyleCnt="0"/>
      <dgm:spPr/>
    </dgm:pt>
    <dgm:pt modelId="{F328B193-5F7E-4B90-B721-DA9E565839D2}" type="pres">
      <dgm:prSet presAssocID="{E7F1E028-E788-49D9-BA8C-1BC29146D29C}" presName="Accent" presStyleLbl="bgShp" presStyleIdx="4" presStyleCnt="6"/>
      <dgm:spPr/>
    </dgm:pt>
    <dgm:pt modelId="{ED7AD6EB-4669-4311-918F-37CB62E2BB6F}" type="pres">
      <dgm:prSet presAssocID="{E7F1E028-E788-49D9-BA8C-1BC29146D29C}" presName="Child5" presStyleLbl="node1" presStyleIdx="4" presStyleCnt="6" custScaleX="149700" custScaleY="102795" custLinFactNeighborX="-22179" custLinFactNeighborY="-16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CB88E-EDCB-4C5A-84F7-81327DAA0933}" type="pres">
      <dgm:prSet presAssocID="{A57B6046-D35A-4ADD-8B58-901B82CCD0EB}" presName="Accent6" presStyleCnt="0"/>
      <dgm:spPr/>
    </dgm:pt>
    <dgm:pt modelId="{1649FFC3-8CAB-4474-8CB7-5F7549EC4247}" type="pres">
      <dgm:prSet presAssocID="{A57B6046-D35A-4ADD-8B58-901B82CCD0EB}" presName="Accent" presStyleLbl="bgShp" presStyleIdx="5" presStyleCnt="6"/>
      <dgm:spPr/>
    </dgm:pt>
    <dgm:pt modelId="{05411096-7314-408D-A6C4-DE9C4F47DE08}" type="pres">
      <dgm:prSet presAssocID="{A57B6046-D35A-4ADD-8B58-901B82CCD0EB}" presName="Child6" presStyleLbl="node1" presStyleIdx="5" presStyleCnt="6" custScaleX="123943" custLinFactNeighborX="-93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76B81F-4024-480E-A98C-D4482898583B}" type="presOf" srcId="{E7F1E028-E788-49D9-BA8C-1BC29146D29C}" destId="{ED7AD6EB-4669-4311-918F-37CB62E2BB6F}" srcOrd="0" destOrd="0" presId="urn:microsoft.com/office/officeart/2011/layout/HexagonRadial"/>
    <dgm:cxn modelId="{B671BAB5-1002-4B46-B22E-2BDE52C7D3D4}" srcId="{67CA7568-D7C6-46F0-9F85-7413500510B7}" destId="{2461CD1C-4870-400D-9E25-9BBFD1B6A6E4}" srcOrd="1" destOrd="0" parTransId="{38EB8A8B-61CA-49FE-A64E-78AEFCCFCCCA}" sibTransId="{475C864A-23F4-4A87-BF1C-E79706C6F48D}"/>
    <dgm:cxn modelId="{55B9E13B-A175-424B-B3DD-B0A365DB47D7}" srcId="{67CA7568-D7C6-46F0-9F85-7413500510B7}" destId="{E611D08A-1452-4009-A2A7-C09010D42995}" srcOrd="0" destOrd="0" parTransId="{1BAAC05F-0C5F-40C5-AA09-CD5C4F9CA63D}" sibTransId="{E993C160-CE83-4F96-BD08-F48B828E67EF}"/>
    <dgm:cxn modelId="{CFB99AFA-657E-4A0E-86AC-98270669F77A}" srcId="{67CA7568-D7C6-46F0-9F85-7413500510B7}" destId="{A57B6046-D35A-4ADD-8B58-901B82CCD0EB}" srcOrd="5" destOrd="0" parTransId="{C6F70DA7-0478-492C-9A8A-D871A5995FA7}" sibTransId="{26C29D35-8EA1-476E-841A-F1848F3EAF86}"/>
    <dgm:cxn modelId="{31054A17-FCBB-48C8-AB1E-976733470BF4}" type="presOf" srcId="{180DB962-0FCE-483E-A849-815D01E3B23C}" destId="{7D6B3DFA-B9F2-4A42-8A3F-E955C84D2FD8}" srcOrd="0" destOrd="0" presId="urn:microsoft.com/office/officeart/2011/layout/HexagonRadial"/>
    <dgm:cxn modelId="{D08DA6A1-2AAA-4C95-912F-B3CA59EA2200}" srcId="{67CA7568-D7C6-46F0-9F85-7413500510B7}" destId="{B766475A-9E15-4A8F-9E7F-F1BD930E4A32}" srcOrd="3" destOrd="0" parTransId="{D3AA2167-95F2-43CC-83A4-C6716B6AC971}" sibTransId="{3B69BED1-9346-4D76-A020-086842CE27CB}"/>
    <dgm:cxn modelId="{656DA043-924D-4A00-8E0F-408755FCAF99}" srcId="{180DB962-0FCE-483E-A849-815D01E3B23C}" destId="{67CA7568-D7C6-46F0-9F85-7413500510B7}" srcOrd="0" destOrd="0" parTransId="{60987163-F916-4C34-A200-8126034F111D}" sibTransId="{6FB63A59-A8A1-451C-894A-DCCB3292F1B6}"/>
    <dgm:cxn modelId="{9EF3AEBD-6513-42C9-97B8-077FDE64C244}" type="presOf" srcId="{67CA7568-D7C6-46F0-9F85-7413500510B7}" destId="{A9C085E0-83B9-4190-A2C9-42B2AC9445B7}" srcOrd="0" destOrd="0" presId="urn:microsoft.com/office/officeart/2011/layout/HexagonRadial"/>
    <dgm:cxn modelId="{6A51129B-DFDA-4E1A-982A-AC53FEB4DCF0}" type="presOf" srcId="{2461CD1C-4870-400D-9E25-9BBFD1B6A6E4}" destId="{1A39FDE0-4F18-462B-B76B-FA51A15B436A}" srcOrd="0" destOrd="0" presId="urn:microsoft.com/office/officeart/2011/layout/HexagonRadial"/>
    <dgm:cxn modelId="{274E9213-2A9A-4F53-BD97-CBD13DE5F14E}" type="presOf" srcId="{B766475A-9E15-4A8F-9E7F-F1BD930E4A32}" destId="{9743DF0B-FA2B-4AF3-8CA8-6965BC7F3C38}" srcOrd="0" destOrd="0" presId="urn:microsoft.com/office/officeart/2011/layout/HexagonRadial"/>
    <dgm:cxn modelId="{A1E96649-73A2-4ED8-B077-A04632E66270}" type="presOf" srcId="{E611D08A-1452-4009-A2A7-C09010D42995}" destId="{7BD470E7-1D9F-47E6-83EE-BB19F5A98CD6}" srcOrd="0" destOrd="0" presId="urn:microsoft.com/office/officeart/2011/layout/HexagonRadial"/>
    <dgm:cxn modelId="{AECD470C-D9FC-4BBF-BE70-926346666CAC}" type="presOf" srcId="{19293730-5B9C-4DCB-8A45-4DBCC7E63FC7}" destId="{2518C599-9EB1-45CE-99F6-23A885521995}" srcOrd="0" destOrd="0" presId="urn:microsoft.com/office/officeart/2011/layout/HexagonRadial"/>
    <dgm:cxn modelId="{7D6656C1-2700-4DBE-8A72-6EE2D1529002}" srcId="{67CA7568-D7C6-46F0-9F85-7413500510B7}" destId="{E7F1E028-E788-49D9-BA8C-1BC29146D29C}" srcOrd="4" destOrd="0" parTransId="{53F7EE7C-E751-4122-9025-0688FF228D7B}" sibTransId="{B2B07A80-60E9-4FEF-B1C3-E4FA686F1FE6}"/>
    <dgm:cxn modelId="{F630FD25-926C-459B-AF27-6BD7CE08D29A}" type="presOf" srcId="{A57B6046-D35A-4ADD-8B58-901B82CCD0EB}" destId="{05411096-7314-408D-A6C4-DE9C4F47DE08}" srcOrd="0" destOrd="0" presId="urn:microsoft.com/office/officeart/2011/layout/HexagonRadial"/>
    <dgm:cxn modelId="{B9E80908-881F-4F1B-B16B-F22C0B0848B1}" srcId="{67CA7568-D7C6-46F0-9F85-7413500510B7}" destId="{19293730-5B9C-4DCB-8A45-4DBCC7E63FC7}" srcOrd="2" destOrd="0" parTransId="{77D37FB5-17A5-413A-9845-01A7305E7894}" sibTransId="{5EE97811-160B-465C-840A-8ECC64194D1F}"/>
    <dgm:cxn modelId="{720F1829-94A5-44BE-BE02-47B924F0A4A7}" type="presParOf" srcId="{7D6B3DFA-B9F2-4A42-8A3F-E955C84D2FD8}" destId="{A9C085E0-83B9-4190-A2C9-42B2AC9445B7}" srcOrd="0" destOrd="0" presId="urn:microsoft.com/office/officeart/2011/layout/HexagonRadial"/>
    <dgm:cxn modelId="{C5C7F51E-0700-43BE-9FD4-2F8CA1DBE63C}" type="presParOf" srcId="{7D6B3DFA-B9F2-4A42-8A3F-E955C84D2FD8}" destId="{CFBEBDDE-C349-4B4D-A1F9-4673592F39E7}" srcOrd="1" destOrd="0" presId="urn:microsoft.com/office/officeart/2011/layout/HexagonRadial"/>
    <dgm:cxn modelId="{C396751E-5EFB-4402-B304-813D0E59C6CE}" type="presParOf" srcId="{CFBEBDDE-C349-4B4D-A1F9-4673592F39E7}" destId="{D95325FB-C4B6-4441-A524-CA88EC0993CF}" srcOrd="0" destOrd="0" presId="urn:microsoft.com/office/officeart/2011/layout/HexagonRadial"/>
    <dgm:cxn modelId="{214225EF-6006-4631-97E0-1867CFCF33E9}" type="presParOf" srcId="{7D6B3DFA-B9F2-4A42-8A3F-E955C84D2FD8}" destId="{7BD470E7-1D9F-47E6-83EE-BB19F5A98CD6}" srcOrd="2" destOrd="0" presId="urn:microsoft.com/office/officeart/2011/layout/HexagonRadial"/>
    <dgm:cxn modelId="{B33178DE-F69B-4318-B1C3-C3891B20EE4F}" type="presParOf" srcId="{7D6B3DFA-B9F2-4A42-8A3F-E955C84D2FD8}" destId="{4A4C5D90-B388-422F-927C-662EE834F153}" srcOrd="3" destOrd="0" presId="urn:microsoft.com/office/officeart/2011/layout/HexagonRadial"/>
    <dgm:cxn modelId="{10563652-4614-4169-B51E-399674B323CE}" type="presParOf" srcId="{4A4C5D90-B388-422F-927C-662EE834F153}" destId="{B156078C-9C42-4DD2-A1F8-9713E4E51648}" srcOrd="0" destOrd="0" presId="urn:microsoft.com/office/officeart/2011/layout/HexagonRadial"/>
    <dgm:cxn modelId="{6FF9AD38-FB8E-4C3A-90C9-1FD4A4D251B7}" type="presParOf" srcId="{7D6B3DFA-B9F2-4A42-8A3F-E955C84D2FD8}" destId="{1A39FDE0-4F18-462B-B76B-FA51A15B436A}" srcOrd="4" destOrd="0" presId="urn:microsoft.com/office/officeart/2011/layout/HexagonRadial"/>
    <dgm:cxn modelId="{584909DD-83DE-4D57-91B3-2AFF3150BFCC}" type="presParOf" srcId="{7D6B3DFA-B9F2-4A42-8A3F-E955C84D2FD8}" destId="{9A6B3992-B864-476E-A339-1B585AF91511}" srcOrd="5" destOrd="0" presId="urn:microsoft.com/office/officeart/2011/layout/HexagonRadial"/>
    <dgm:cxn modelId="{A493D568-8D78-4652-98A5-A569A7FB3C33}" type="presParOf" srcId="{9A6B3992-B864-476E-A339-1B585AF91511}" destId="{D4B3BB4B-F9EC-4E9E-94FC-01919CA9BAD6}" srcOrd="0" destOrd="0" presId="urn:microsoft.com/office/officeart/2011/layout/HexagonRadial"/>
    <dgm:cxn modelId="{354FDC0F-A840-4359-8F6D-8D56774087BE}" type="presParOf" srcId="{7D6B3DFA-B9F2-4A42-8A3F-E955C84D2FD8}" destId="{2518C599-9EB1-45CE-99F6-23A885521995}" srcOrd="6" destOrd="0" presId="urn:microsoft.com/office/officeart/2011/layout/HexagonRadial"/>
    <dgm:cxn modelId="{409DEEF6-A348-43E5-A2E5-5F83486D25AB}" type="presParOf" srcId="{7D6B3DFA-B9F2-4A42-8A3F-E955C84D2FD8}" destId="{B9E20A18-88DB-4A23-9295-FB1E0BDE7AA9}" srcOrd="7" destOrd="0" presId="urn:microsoft.com/office/officeart/2011/layout/HexagonRadial"/>
    <dgm:cxn modelId="{1822B96A-91CB-4F81-A54D-3B2989614A05}" type="presParOf" srcId="{B9E20A18-88DB-4A23-9295-FB1E0BDE7AA9}" destId="{2B31F151-9AC1-42DF-B757-A53CCC38D555}" srcOrd="0" destOrd="0" presId="urn:microsoft.com/office/officeart/2011/layout/HexagonRadial"/>
    <dgm:cxn modelId="{424DEC24-A026-4D2F-A0F1-BC364DBEA3F3}" type="presParOf" srcId="{7D6B3DFA-B9F2-4A42-8A3F-E955C84D2FD8}" destId="{9743DF0B-FA2B-4AF3-8CA8-6965BC7F3C38}" srcOrd="8" destOrd="0" presId="urn:microsoft.com/office/officeart/2011/layout/HexagonRadial"/>
    <dgm:cxn modelId="{6C387297-5A6B-4AD6-ABF0-EF7C33C62403}" type="presParOf" srcId="{7D6B3DFA-B9F2-4A42-8A3F-E955C84D2FD8}" destId="{E3A65E5B-07E2-4E70-B0BD-49ED38EA424B}" srcOrd="9" destOrd="0" presId="urn:microsoft.com/office/officeart/2011/layout/HexagonRadial"/>
    <dgm:cxn modelId="{B6E98BC7-0475-442B-B67A-7A1A6FDA7301}" type="presParOf" srcId="{E3A65E5B-07E2-4E70-B0BD-49ED38EA424B}" destId="{F328B193-5F7E-4B90-B721-DA9E565839D2}" srcOrd="0" destOrd="0" presId="urn:microsoft.com/office/officeart/2011/layout/HexagonRadial"/>
    <dgm:cxn modelId="{57190783-34ED-4C84-B4F1-7DA659B59D4F}" type="presParOf" srcId="{7D6B3DFA-B9F2-4A42-8A3F-E955C84D2FD8}" destId="{ED7AD6EB-4669-4311-918F-37CB62E2BB6F}" srcOrd="10" destOrd="0" presId="urn:microsoft.com/office/officeart/2011/layout/HexagonRadial"/>
    <dgm:cxn modelId="{3323202F-1918-470C-888D-396A66AD2B4E}" type="presParOf" srcId="{7D6B3DFA-B9F2-4A42-8A3F-E955C84D2FD8}" destId="{FCECB88E-EDCB-4C5A-84F7-81327DAA0933}" srcOrd="11" destOrd="0" presId="urn:microsoft.com/office/officeart/2011/layout/HexagonRadial"/>
    <dgm:cxn modelId="{FBEFE5CE-4F86-46E5-B522-E0228FD70DA9}" type="presParOf" srcId="{FCECB88E-EDCB-4C5A-84F7-81327DAA0933}" destId="{1649FFC3-8CAB-4474-8CB7-5F7549EC4247}" srcOrd="0" destOrd="0" presId="urn:microsoft.com/office/officeart/2011/layout/HexagonRadial"/>
    <dgm:cxn modelId="{7CAF6B50-07A3-40F2-B30D-F04409171516}" type="presParOf" srcId="{7D6B3DFA-B9F2-4A42-8A3F-E955C84D2FD8}" destId="{05411096-7314-408D-A6C4-DE9C4F47DE08}" srcOrd="12" destOrd="0" presId="urn:microsoft.com/office/officeart/2011/layout/HexagonRadial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AA1D4-0037-4745-B938-E1BCCC9A1F27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81440E1-6644-4382-8B33-5D376DE6057D}">
      <dgm:prSet phldrT="[Text]" custT="1"/>
      <dgm:spPr/>
      <dgm:t>
        <a:bodyPr/>
        <a:lstStyle/>
        <a:p>
          <a:r>
            <a:rPr lang="en-US" sz="5400" dirty="0" err="1">
              <a:latin typeface="SutonnyMJ" pitchFamily="2" charset="0"/>
            </a:rPr>
            <a:t>M¨v‡mi</a:t>
          </a:r>
          <a:r>
            <a:rPr lang="en-US" sz="5400" dirty="0">
              <a:latin typeface="SutonnyMJ" pitchFamily="2" charset="0"/>
            </a:rPr>
            <a:t> </a:t>
          </a:r>
          <a:r>
            <a:rPr lang="en-US" sz="5400" dirty="0" err="1">
              <a:latin typeface="SutonnyMJ" pitchFamily="2" charset="0"/>
            </a:rPr>
            <a:t>Pzjv</a:t>
          </a:r>
          <a:endParaRPr lang="en-US" sz="5400" dirty="0">
            <a:latin typeface="SutonnyMJ" pitchFamily="2" charset="0"/>
          </a:endParaRPr>
        </a:p>
      </dgm:t>
    </dgm:pt>
    <dgm:pt modelId="{C0611F23-F24D-47CB-9FB8-F4552CB0E33A}" type="parTrans" cxnId="{585AA279-05BC-460C-AFB6-AB4BC4ED5276}">
      <dgm:prSet/>
      <dgm:spPr/>
      <dgm:t>
        <a:bodyPr/>
        <a:lstStyle/>
        <a:p>
          <a:endParaRPr lang="en-US"/>
        </a:p>
      </dgm:t>
    </dgm:pt>
    <dgm:pt modelId="{D65E097E-C14A-4833-B96F-C1B9A33CD803}" type="sibTrans" cxnId="{585AA279-05BC-460C-AFB6-AB4BC4ED5276}">
      <dgm:prSet/>
      <dgm:spPr/>
      <dgm:t>
        <a:bodyPr/>
        <a:lstStyle/>
        <a:p>
          <a:endParaRPr lang="en-US"/>
        </a:p>
      </dgm:t>
    </dgm:pt>
    <dgm:pt modelId="{EE199541-A196-4B6B-ADC0-1966603A616E}">
      <dgm:prSet phldrT="[Text]" custT="1"/>
      <dgm:spPr/>
      <dgm:t>
        <a:bodyPr/>
        <a:lstStyle/>
        <a:p>
          <a:r>
            <a:rPr lang="en-US" sz="5400" dirty="0" err="1">
              <a:latin typeface="SutonnyMJ" pitchFamily="2" charset="0"/>
            </a:rPr>
            <a:t>ivBmKyKvi</a:t>
          </a:r>
          <a:endParaRPr lang="en-US" sz="5400" dirty="0">
            <a:latin typeface="SutonnyMJ" pitchFamily="2" charset="0"/>
          </a:endParaRPr>
        </a:p>
      </dgm:t>
    </dgm:pt>
    <dgm:pt modelId="{96507BCF-2FCA-4D42-8329-CEF8E2A005EF}" type="parTrans" cxnId="{A530090F-A12E-48CF-925B-7C9BC836EDB1}">
      <dgm:prSet/>
      <dgm:spPr/>
      <dgm:t>
        <a:bodyPr/>
        <a:lstStyle/>
        <a:p>
          <a:endParaRPr lang="en-US"/>
        </a:p>
      </dgm:t>
    </dgm:pt>
    <dgm:pt modelId="{826B36C0-4185-4287-A71C-977A8020A331}" type="sibTrans" cxnId="{A530090F-A12E-48CF-925B-7C9BC836EDB1}">
      <dgm:prSet/>
      <dgm:spPr/>
      <dgm:t>
        <a:bodyPr/>
        <a:lstStyle/>
        <a:p>
          <a:endParaRPr lang="en-US"/>
        </a:p>
      </dgm:t>
    </dgm:pt>
    <dgm:pt modelId="{63D4A8A7-CAFF-49E7-A26A-F01FD83DA924}">
      <dgm:prSet phldrT="[Text]" custT="1"/>
      <dgm:spPr/>
      <dgm:t>
        <a:bodyPr/>
        <a:lstStyle/>
        <a:p>
          <a:r>
            <a:rPr lang="en-US" sz="5400" dirty="0" err="1">
              <a:latin typeface="SutonnyMJ" pitchFamily="2" charset="0"/>
            </a:rPr>
            <a:t>I‡fb</a:t>
          </a:r>
          <a:endParaRPr lang="en-US" sz="5400" dirty="0">
            <a:latin typeface="SutonnyMJ" pitchFamily="2" charset="0"/>
          </a:endParaRPr>
        </a:p>
      </dgm:t>
    </dgm:pt>
    <dgm:pt modelId="{57302042-87A2-42A8-A4C3-AF4F269D159A}" type="parTrans" cxnId="{3A768AF2-CCC0-41F0-AFF6-DF04608E7CD8}">
      <dgm:prSet/>
      <dgm:spPr/>
      <dgm:t>
        <a:bodyPr/>
        <a:lstStyle/>
        <a:p>
          <a:endParaRPr lang="en-US"/>
        </a:p>
      </dgm:t>
    </dgm:pt>
    <dgm:pt modelId="{1757547F-6D90-455F-9379-C4BED6E09EA6}" type="sibTrans" cxnId="{3A768AF2-CCC0-41F0-AFF6-DF04608E7CD8}">
      <dgm:prSet/>
      <dgm:spPr/>
      <dgm:t>
        <a:bodyPr/>
        <a:lstStyle/>
        <a:p>
          <a:endParaRPr lang="en-US"/>
        </a:p>
      </dgm:t>
    </dgm:pt>
    <dgm:pt modelId="{13A6576D-064E-4060-97F5-FE03B070C204}">
      <dgm:prSet phldrT="[Text]" custT="1"/>
      <dgm:spPr/>
      <dgm:t>
        <a:bodyPr/>
        <a:lstStyle/>
        <a:p>
          <a:r>
            <a:rPr lang="en-US" sz="4400" dirty="0">
              <a:latin typeface="SutonnyMJ" pitchFamily="2" charset="0"/>
            </a:rPr>
            <a:t>‡</a:t>
          </a:r>
          <a:r>
            <a:rPr lang="en-US" sz="4400" dirty="0" err="1">
              <a:latin typeface="SutonnyMJ" pitchFamily="2" charset="0"/>
            </a:rPr>
            <a:t>iwd«Rv‡iUi</a:t>
          </a:r>
          <a:endParaRPr lang="en-US" sz="4400" dirty="0">
            <a:latin typeface="SutonnyMJ" pitchFamily="2" charset="0"/>
          </a:endParaRPr>
        </a:p>
      </dgm:t>
    </dgm:pt>
    <dgm:pt modelId="{34B842F5-23A1-4D46-A3C0-485A9F65FBB2}" type="parTrans" cxnId="{5EC0F47C-FEA7-43F9-BB2C-E74ABC204954}">
      <dgm:prSet/>
      <dgm:spPr/>
      <dgm:t>
        <a:bodyPr/>
        <a:lstStyle/>
        <a:p>
          <a:endParaRPr lang="en-US"/>
        </a:p>
      </dgm:t>
    </dgm:pt>
    <dgm:pt modelId="{DA40FCE5-87A4-4625-A919-EA9C5F772F68}" type="sibTrans" cxnId="{5EC0F47C-FEA7-43F9-BB2C-E74ABC204954}">
      <dgm:prSet/>
      <dgm:spPr/>
      <dgm:t>
        <a:bodyPr/>
        <a:lstStyle/>
        <a:p>
          <a:endParaRPr lang="en-US"/>
        </a:p>
      </dgm:t>
    </dgm:pt>
    <dgm:pt modelId="{C28F2E3D-3705-4AB1-A946-BB91A1C3FD56}">
      <dgm:prSet phldrT="[Text]" custT="1"/>
      <dgm:spPr/>
      <dgm:t>
        <a:bodyPr/>
        <a:lstStyle/>
        <a:p>
          <a:r>
            <a:rPr lang="en-US" sz="4400" dirty="0" err="1">
              <a:latin typeface="SutonnyMJ" pitchFamily="2" charset="0"/>
            </a:rPr>
            <a:t>BÛvKkb</a:t>
          </a:r>
          <a:r>
            <a:rPr lang="en-US" sz="4400" dirty="0">
              <a:latin typeface="SutonnyMJ" pitchFamily="2" charset="0"/>
            </a:rPr>
            <a:t> </a:t>
          </a:r>
          <a:r>
            <a:rPr lang="en-US" sz="4400" dirty="0" err="1">
              <a:latin typeface="SutonnyMJ" pitchFamily="2" charset="0"/>
            </a:rPr>
            <a:t>KzKvi</a:t>
          </a:r>
          <a:endParaRPr lang="en-US" sz="4400" dirty="0">
            <a:latin typeface="SutonnyMJ" pitchFamily="2" charset="0"/>
          </a:endParaRPr>
        </a:p>
      </dgm:t>
    </dgm:pt>
    <dgm:pt modelId="{74D17AB2-8434-4EC0-B31F-B1763AFA2B9A}" type="parTrans" cxnId="{17969F50-AF69-47DF-B728-D94FF525A6CC}">
      <dgm:prSet/>
      <dgm:spPr/>
      <dgm:t>
        <a:bodyPr/>
        <a:lstStyle/>
        <a:p>
          <a:endParaRPr lang="en-US"/>
        </a:p>
      </dgm:t>
    </dgm:pt>
    <dgm:pt modelId="{16BE55B2-14FB-4A2A-B6D4-9526329DB3CD}" type="sibTrans" cxnId="{17969F50-AF69-47DF-B728-D94FF525A6CC}">
      <dgm:prSet/>
      <dgm:spPr/>
      <dgm:t>
        <a:bodyPr/>
        <a:lstStyle/>
        <a:p>
          <a:endParaRPr lang="en-US"/>
        </a:p>
      </dgm:t>
    </dgm:pt>
    <dgm:pt modelId="{49C8DA75-7E9E-4B3D-A66D-8911C18A44A1}" type="pres">
      <dgm:prSet presAssocID="{ADCAA1D4-0037-4745-B938-E1BCCC9A1F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566D90-553F-4542-983C-0365149A04D9}" type="pres">
      <dgm:prSet presAssocID="{281440E1-6644-4382-8B33-5D376DE605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A5B69-8F2D-468E-B704-BEDA5BFE20A2}" type="pres">
      <dgm:prSet presAssocID="{D65E097E-C14A-4833-B96F-C1B9A33CD803}" presName="sibTrans" presStyleCnt="0"/>
      <dgm:spPr/>
    </dgm:pt>
    <dgm:pt modelId="{D2120771-B22B-4D2D-9D9B-F812C39A14E1}" type="pres">
      <dgm:prSet presAssocID="{EE199541-A196-4B6B-ADC0-1966603A61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FCB3F-CEBE-48C8-8BFE-6BAA37C6D311}" type="pres">
      <dgm:prSet presAssocID="{826B36C0-4185-4287-A71C-977A8020A331}" presName="sibTrans" presStyleCnt="0"/>
      <dgm:spPr/>
    </dgm:pt>
    <dgm:pt modelId="{5B9E00AC-F0EA-4F0F-B5E9-0A1EF0BFBB6F}" type="pres">
      <dgm:prSet presAssocID="{63D4A8A7-CAFF-49E7-A26A-F01FD83DA9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23D40-44BD-44A5-9519-D10F8A0AD996}" type="pres">
      <dgm:prSet presAssocID="{1757547F-6D90-455F-9379-C4BED6E09EA6}" presName="sibTrans" presStyleCnt="0"/>
      <dgm:spPr/>
    </dgm:pt>
    <dgm:pt modelId="{A2526D33-FD54-4B0D-A354-6F09A9C51F6B}" type="pres">
      <dgm:prSet presAssocID="{13A6576D-064E-4060-97F5-FE03B070C20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58368-5FBE-4469-B3FA-179AA9DEAEBE}" type="pres">
      <dgm:prSet presAssocID="{DA40FCE5-87A4-4625-A919-EA9C5F772F68}" presName="sibTrans" presStyleCnt="0"/>
      <dgm:spPr/>
    </dgm:pt>
    <dgm:pt modelId="{86D7AC3A-2DE4-47FA-BF66-DA4B7ADBAF0A}" type="pres">
      <dgm:prSet presAssocID="{C28F2E3D-3705-4AB1-A946-BB91A1C3FD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30090F-A12E-48CF-925B-7C9BC836EDB1}" srcId="{ADCAA1D4-0037-4745-B938-E1BCCC9A1F27}" destId="{EE199541-A196-4B6B-ADC0-1966603A616E}" srcOrd="1" destOrd="0" parTransId="{96507BCF-2FCA-4D42-8329-CEF8E2A005EF}" sibTransId="{826B36C0-4185-4287-A71C-977A8020A331}"/>
    <dgm:cxn modelId="{69A6BA4E-B560-4EFD-867D-731CEC78BD83}" type="presOf" srcId="{63D4A8A7-CAFF-49E7-A26A-F01FD83DA924}" destId="{5B9E00AC-F0EA-4F0F-B5E9-0A1EF0BFBB6F}" srcOrd="0" destOrd="0" presId="urn:microsoft.com/office/officeart/2005/8/layout/default"/>
    <dgm:cxn modelId="{1CC63870-39B5-4D8B-B634-6B10E1BD47CB}" type="presOf" srcId="{13A6576D-064E-4060-97F5-FE03B070C204}" destId="{A2526D33-FD54-4B0D-A354-6F09A9C51F6B}" srcOrd="0" destOrd="0" presId="urn:microsoft.com/office/officeart/2005/8/layout/default"/>
    <dgm:cxn modelId="{3A768AF2-CCC0-41F0-AFF6-DF04608E7CD8}" srcId="{ADCAA1D4-0037-4745-B938-E1BCCC9A1F27}" destId="{63D4A8A7-CAFF-49E7-A26A-F01FD83DA924}" srcOrd="2" destOrd="0" parTransId="{57302042-87A2-42A8-A4C3-AF4F269D159A}" sibTransId="{1757547F-6D90-455F-9379-C4BED6E09EA6}"/>
    <dgm:cxn modelId="{A3CF03AE-24D7-4BEC-A21B-DB30B97D5207}" type="presOf" srcId="{EE199541-A196-4B6B-ADC0-1966603A616E}" destId="{D2120771-B22B-4D2D-9D9B-F812C39A14E1}" srcOrd="0" destOrd="0" presId="urn:microsoft.com/office/officeart/2005/8/layout/default"/>
    <dgm:cxn modelId="{A0506BDC-176C-410F-BC6C-8005A33FCB91}" type="presOf" srcId="{281440E1-6644-4382-8B33-5D376DE6057D}" destId="{36566D90-553F-4542-983C-0365149A04D9}" srcOrd="0" destOrd="0" presId="urn:microsoft.com/office/officeart/2005/8/layout/default"/>
    <dgm:cxn modelId="{585AA279-05BC-460C-AFB6-AB4BC4ED5276}" srcId="{ADCAA1D4-0037-4745-B938-E1BCCC9A1F27}" destId="{281440E1-6644-4382-8B33-5D376DE6057D}" srcOrd="0" destOrd="0" parTransId="{C0611F23-F24D-47CB-9FB8-F4552CB0E33A}" sibTransId="{D65E097E-C14A-4833-B96F-C1B9A33CD803}"/>
    <dgm:cxn modelId="{17969F50-AF69-47DF-B728-D94FF525A6CC}" srcId="{ADCAA1D4-0037-4745-B938-E1BCCC9A1F27}" destId="{C28F2E3D-3705-4AB1-A946-BB91A1C3FD56}" srcOrd="4" destOrd="0" parTransId="{74D17AB2-8434-4EC0-B31F-B1763AFA2B9A}" sibTransId="{16BE55B2-14FB-4A2A-B6D4-9526329DB3CD}"/>
    <dgm:cxn modelId="{5EC0F47C-FEA7-43F9-BB2C-E74ABC204954}" srcId="{ADCAA1D4-0037-4745-B938-E1BCCC9A1F27}" destId="{13A6576D-064E-4060-97F5-FE03B070C204}" srcOrd="3" destOrd="0" parTransId="{34B842F5-23A1-4D46-A3C0-485A9F65FBB2}" sibTransId="{DA40FCE5-87A4-4625-A919-EA9C5F772F68}"/>
    <dgm:cxn modelId="{797B462B-6CEC-4F34-8F25-A518DE52F4AC}" type="presOf" srcId="{C28F2E3D-3705-4AB1-A946-BB91A1C3FD56}" destId="{86D7AC3A-2DE4-47FA-BF66-DA4B7ADBAF0A}" srcOrd="0" destOrd="0" presId="urn:microsoft.com/office/officeart/2005/8/layout/default"/>
    <dgm:cxn modelId="{B0BEFDF2-5BBC-4D88-B92E-16ED7F62F500}" type="presOf" srcId="{ADCAA1D4-0037-4745-B938-E1BCCC9A1F27}" destId="{49C8DA75-7E9E-4B3D-A66D-8911C18A44A1}" srcOrd="0" destOrd="0" presId="urn:microsoft.com/office/officeart/2005/8/layout/default"/>
    <dgm:cxn modelId="{7ED928D7-C308-4482-B984-198290491905}" type="presParOf" srcId="{49C8DA75-7E9E-4B3D-A66D-8911C18A44A1}" destId="{36566D90-553F-4542-983C-0365149A04D9}" srcOrd="0" destOrd="0" presId="urn:microsoft.com/office/officeart/2005/8/layout/default"/>
    <dgm:cxn modelId="{50AE7359-16D3-49B7-B47D-70910C37EB2C}" type="presParOf" srcId="{49C8DA75-7E9E-4B3D-A66D-8911C18A44A1}" destId="{BA9A5B69-8F2D-468E-B704-BEDA5BFE20A2}" srcOrd="1" destOrd="0" presId="urn:microsoft.com/office/officeart/2005/8/layout/default"/>
    <dgm:cxn modelId="{997C287C-E735-408C-BC73-B5F4BA7AC4C9}" type="presParOf" srcId="{49C8DA75-7E9E-4B3D-A66D-8911C18A44A1}" destId="{D2120771-B22B-4D2D-9D9B-F812C39A14E1}" srcOrd="2" destOrd="0" presId="urn:microsoft.com/office/officeart/2005/8/layout/default"/>
    <dgm:cxn modelId="{2E1A0BE0-7A22-4C84-A307-308402E015C0}" type="presParOf" srcId="{49C8DA75-7E9E-4B3D-A66D-8911C18A44A1}" destId="{E70FCB3F-CEBE-48C8-8BFE-6BAA37C6D311}" srcOrd="3" destOrd="0" presId="urn:microsoft.com/office/officeart/2005/8/layout/default"/>
    <dgm:cxn modelId="{96A5ECB6-9026-4999-BB50-27A885C94827}" type="presParOf" srcId="{49C8DA75-7E9E-4B3D-A66D-8911C18A44A1}" destId="{5B9E00AC-F0EA-4F0F-B5E9-0A1EF0BFBB6F}" srcOrd="4" destOrd="0" presId="urn:microsoft.com/office/officeart/2005/8/layout/default"/>
    <dgm:cxn modelId="{8CA9AF44-0E5A-4C1C-86C0-5D999A7871BB}" type="presParOf" srcId="{49C8DA75-7E9E-4B3D-A66D-8911C18A44A1}" destId="{BF923D40-44BD-44A5-9519-D10F8A0AD996}" srcOrd="5" destOrd="0" presId="urn:microsoft.com/office/officeart/2005/8/layout/default"/>
    <dgm:cxn modelId="{655D9F1D-53C2-4FF1-BFE2-ADB96DE2328E}" type="presParOf" srcId="{49C8DA75-7E9E-4B3D-A66D-8911C18A44A1}" destId="{A2526D33-FD54-4B0D-A354-6F09A9C51F6B}" srcOrd="6" destOrd="0" presId="urn:microsoft.com/office/officeart/2005/8/layout/default"/>
    <dgm:cxn modelId="{FD8815EA-A380-4E83-8B65-A4BE410623EC}" type="presParOf" srcId="{49C8DA75-7E9E-4B3D-A66D-8911C18A44A1}" destId="{CD758368-5FBE-4469-B3FA-179AA9DEAEBE}" srcOrd="7" destOrd="0" presId="urn:microsoft.com/office/officeart/2005/8/layout/default"/>
    <dgm:cxn modelId="{7A766289-DCC6-4EB4-ADAC-5A19D4174D45}" type="presParOf" srcId="{49C8DA75-7E9E-4B3D-A66D-8911C18A44A1}" destId="{86D7AC3A-2DE4-47FA-BF66-DA4B7ADBAF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7E4718-B5C2-4635-AD1F-3A4DEBD39E63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93FE40-E54F-4D62-A8C6-B2D863ACDC40}">
      <dgm:prSet phldrT="[Text]" custT="1"/>
      <dgm:spPr/>
      <dgm:t>
        <a:bodyPr/>
        <a:lstStyle/>
        <a:p>
          <a:r>
            <a:rPr lang="en-US" sz="4800" dirty="0">
              <a:solidFill>
                <a:srgbClr val="FF0000"/>
              </a:solidFill>
              <a:latin typeface="SutonnyMJ" pitchFamily="2" charset="0"/>
            </a:rPr>
            <a:t>‡</a:t>
          </a:r>
          <a:r>
            <a:rPr lang="en-US" sz="4800" dirty="0" err="1">
              <a:solidFill>
                <a:srgbClr val="FF0000"/>
              </a:solidFill>
              <a:latin typeface="SutonnyMJ" pitchFamily="2" charset="0"/>
            </a:rPr>
            <a:t>Ljvayjvq</a:t>
          </a:r>
          <a:r>
            <a:rPr lang="en-US" sz="4800" dirty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4800" dirty="0" err="1">
              <a:solidFill>
                <a:srgbClr val="FF0000"/>
              </a:solidFill>
              <a:latin typeface="SutonnyMJ" pitchFamily="2" charset="0"/>
            </a:rPr>
            <a:t>e¨eüZ</a:t>
          </a:r>
          <a:r>
            <a:rPr lang="en-US" sz="4800" dirty="0">
              <a:solidFill>
                <a:srgbClr val="FF0000"/>
              </a:solidFill>
              <a:latin typeface="SutonnyMJ" pitchFamily="2" charset="0"/>
            </a:rPr>
            <a:t> cÖhyw³</a:t>
          </a:r>
        </a:p>
      </dgm:t>
    </dgm:pt>
    <dgm:pt modelId="{FBDDF370-E445-4BD5-9C46-42093FA434BF}" type="parTrans" cxnId="{B52901D5-17E9-47C6-A603-8AEAC578FD89}">
      <dgm:prSet/>
      <dgm:spPr/>
      <dgm:t>
        <a:bodyPr/>
        <a:lstStyle/>
        <a:p>
          <a:endParaRPr lang="en-US"/>
        </a:p>
      </dgm:t>
    </dgm:pt>
    <dgm:pt modelId="{35BA45FE-207B-498F-867A-B97AB7C0547E}" type="sibTrans" cxnId="{B52901D5-17E9-47C6-A603-8AEAC578FD89}">
      <dgm:prSet/>
      <dgm:spPr/>
      <dgm:t>
        <a:bodyPr/>
        <a:lstStyle/>
        <a:p>
          <a:endParaRPr lang="en-US"/>
        </a:p>
      </dgm:t>
    </dgm:pt>
    <dgm:pt modelId="{8C0C8FBD-72B4-4F9A-9844-A90C8EE5EA8B}">
      <dgm:prSet phldrT="[Text]" custT="1"/>
      <dgm:spPr/>
      <dgm:t>
        <a:bodyPr/>
        <a:lstStyle/>
        <a:p>
          <a:r>
            <a:rPr lang="en-US" sz="4400" dirty="0" err="1">
              <a:latin typeface="SutonnyMJ" pitchFamily="2" charset="0"/>
            </a:rPr>
            <a:t>dzUej</a:t>
          </a:r>
          <a:endParaRPr lang="en-US" sz="4400" dirty="0">
            <a:latin typeface="SutonnyMJ" pitchFamily="2" charset="0"/>
          </a:endParaRPr>
        </a:p>
      </dgm:t>
    </dgm:pt>
    <dgm:pt modelId="{31EA48E8-3B34-4C38-9728-79AA989A36FC}" type="parTrans" cxnId="{F62C8861-D36E-41EF-8527-E31A422DE2AF}">
      <dgm:prSet/>
      <dgm:spPr/>
      <dgm:t>
        <a:bodyPr/>
        <a:lstStyle/>
        <a:p>
          <a:endParaRPr lang="en-US"/>
        </a:p>
      </dgm:t>
    </dgm:pt>
    <dgm:pt modelId="{A77174BF-8A29-40EA-B034-B9EDB536B6AF}" type="sibTrans" cxnId="{F62C8861-D36E-41EF-8527-E31A422DE2AF}">
      <dgm:prSet/>
      <dgm:spPr/>
      <dgm:t>
        <a:bodyPr/>
        <a:lstStyle/>
        <a:p>
          <a:endParaRPr lang="en-US"/>
        </a:p>
      </dgm:t>
    </dgm:pt>
    <dgm:pt modelId="{CA2BD81C-FC65-4EA4-850F-B96BB515E7A2}">
      <dgm:prSet phldrT="[Text]" custT="1"/>
      <dgm:spPr/>
      <dgm:t>
        <a:bodyPr/>
        <a:lstStyle/>
        <a:p>
          <a:r>
            <a:rPr lang="en-US" sz="4400" dirty="0">
              <a:latin typeface="SutonnyMJ" pitchFamily="2" charset="0"/>
            </a:rPr>
            <a:t>‡</a:t>
          </a:r>
          <a:r>
            <a:rPr lang="en-US" sz="4400" dirty="0" err="1">
              <a:latin typeface="SutonnyMJ" pitchFamily="2" charset="0"/>
            </a:rPr>
            <a:t>cvkvK</a:t>
          </a:r>
          <a:endParaRPr lang="en-US" sz="4400" dirty="0">
            <a:latin typeface="SutonnyMJ" pitchFamily="2" charset="0"/>
          </a:endParaRPr>
        </a:p>
      </dgm:t>
    </dgm:pt>
    <dgm:pt modelId="{EB10CBF5-5353-48B7-8A99-D0115C9DB916}" type="parTrans" cxnId="{1D20C525-82E1-4B89-9914-3A27C093AB09}">
      <dgm:prSet/>
      <dgm:spPr/>
      <dgm:t>
        <a:bodyPr/>
        <a:lstStyle/>
        <a:p>
          <a:endParaRPr lang="en-US"/>
        </a:p>
      </dgm:t>
    </dgm:pt>
    <dgm:pt modelId="{DF574C5A-9F04-4F55-88FA-20FAB3051751}" type="sibTrans" cxnId="{1D20C525-82E1-4B89-9914-3A27C093AB09}">
      <dgm:prSet/>
      <dgm:spPr/>
      <dgm:t>
        <a:bodyPr/>
        <a:lstStyle/>
        <a:p>
          <a:endParaRPr lang="en-US"/>
        </a:p>
      </dgm:t>
    </dgm:pt>
    <dgm:pt modelId="{C38B9823-3FEB-4291-A712-D1606EB9F8C3}">
      <dgm:prSet phldrT="[Text]" custT="1"/>
      <dgm:spPr/>
      <dgm:t>
        <a:bodyPr/>
        <a:lstStyle/>
        <a:p>
          <a:r>
            <a:rPr lang="en-US" sz="4400" dirty="0" err="1">
              <a:latin typeface="SutonnyMJ" pitchFamily="2" charset="0"/>
            </a:rPr>
            <a:t>RyZv</a:t>
          </a:r>
          <a:endParaRPr lang="en-US" sz="4400" dirty="0">
            <a:latin typeface="SutonnyMJ" pitchFamily="2" charset="0"/>
          </a:endParaRPr>
        </a:p>
      </dgm:t>
    </dgm:pt>
    <dgm:pt modelId="{BBA29CBC-C511-4AE6-9499-CD9C0C6E8DF5}" type="parTrans" cxnId="{131373E1-83A1-4F30-898B-6E3D5EE51248}">
      <dgm:prSet/>
      <dgm:spPr/>
      <dgm:t>
        <a:bodyPr/>
        <a:lstStyle/>
        <a:p>
          <a:endParaRPr lang="en-US"/>
        </a:p>
      </dgm:t>
    </dgm:pt>
    <dgm:pt modelId="{267A20FE-4257-49FC-AE6B-7542D94ABB52}" type="sibTrans" cxnId="{131373E1-83A1-4F30-898B-6E3D5EE51248}">
      <dgm:prSet/>
      <dgm:spPr/>
      <dgm:t>
        <a:bodyPr/>
        <a:lstStyle/>
        <a:p>
          <a:endParaRPr lang="en-US"/>
        </a:p>
      </dgm:t>
    </dgm:pt>
    <dgm:pt modelId="{1A9ECA9B-9FA5-4C8C-AB79-99390008648B}">
      <dgm:prSet phldrT="[Text]" custT="1"/>
      <dgm:spPr/>
      <dgm:t>
        <a:bodyPr/>
        <a:lstStyle/>
        <a:p>
          <a:r>
            <a:rPr lang="en-US" sz="4400" dirty="0" err="1">
              <a:latin typeface="SutonnyMJ" pitchFamily="2" charset="0"/>
            </a:rPr>
            <a:t>K¨v‡giv</a:t>
          </a:r>
          <a:endParaRPr lang="en-US" sz="4400" dirty="0">
            <a:latin typeface="SutonnyMJ" pitchFamily="2" charset="0"/>
          </a:endParaRPr>
        </a:p>
      </dgm:t>
    </dgm:pt>
    <dgm:pt modelId="{CACD8034-6645-4555-955F-6858DE979A6C}" type="parTrans" cxnId="{36F4654D-9B72-4582-AA8B-451E750B8D2D}">
      <dgm:prSet/>
      <dgm:spPr/>
      <dgm:t>
        <a:bodyPr/>
        <a:lstStyle/>
        <a:p>
          <a:endParaRPr lang="en-US"/>
        </a:p>
      </dgm:t>
    </dgm:pt>
    <dgm:pt modelId="{D4AD9901-E606-4F6C-BA95-673FA13BD097}" type="sibTrans" cxnId="{36F4654D-9B72-4582-AA8B-451E750B8D2D}">
      <dgm:prSet/>
      <dgm:spPr/>
      <dgm:t>
        <a:bodyPr/>
        <a:lstStyle/>
        <a:p>
          <a:endParaRPr lang="en-US"/>
        </a:p>
      </dgm:t>
    </dgm:pt>
    <dgm:pt modelId="{6319A0FD-285C-4596-954E-41CBEB4CB7DC}">
      <dgm:prSet phldrT="[Text]" custT="1"/>
      <dgm:spPr/>
      <dgm:t>
        <a:bodyPr/>
        <a:lstStyle/>
        <a:p>
          <a:r>
            <a:rPr lang="en-US" sz="4400" dirty="0">
              <a:latin typeface="SutonnyMJ" pitchFamily="2" charset="0"/>
            </a:rPr>
            <a:t>wµ‡KU </a:t>
          </a:r>
          <a:r>
            <a:rPr lang="en-US" sz="4400" dirty="0" err="1">
              <a:latin typeface="SutonnyMJ" pitchFamily="2" charset="0"/>
            </a:rPr>
            <a:t>e¨vU</a:t>
          </a:r>
          <a:r>
            <a:rPr lang="en-US" sz="4400" dirty="0">
              <a:latin typeface="SutonnyMJ" pitchFamily="2" charset="0"/>
            </a:rPr>
            <a:t> I </a:t>
          </a:r>
          <a:r>
            <a:rPr lang="en-US" sz="4400" dirty="0" err="1">
              <a:latin typeface="SutonnyMJ" pitchFamily="2" charset="0"/>
            </a:rPr>
            <a:t>ej</a:t>
          </a:r>
          <a:endParaRPr lang="en-US" sz="4400" dirty="0">
            <a:latin typeface="SutonnyMJ" pitchFamily="2" charset="0"/>
          </a:endParaRPr>
        </a:p>
      </dgm:t>
    </dgm:pt>
    <dgm:pt modelId="{284A005C-4C55-47B1-A057-E20F2B578404}" type="parTrans" cxnId="{20CCD386-8E22-4F6F-A874-DCD6C49C8949}">
      <dgm:prSet/>
      <dgm:spPr/>
      <dgm:t>
        <a:bodyPr/>
        <a:lstStyle/>
        <a:p>
          <a:endParaRPr lang="en-US"/>
        </a:p>
      </dgm:t>
    </dgm:pt>
    <dgm:pt modelId="{759F1042-EA8D-47AF-BAD6-530E1C632387}" type="sibTrans" cxnId="{20CCD386-8E22-4F6F-A874-DCD6C49C8949}">
      <dgm:prSet/>
      <dgm:spPr/>
      <dgm:t>
        <a:bodyPr/>
        <a:lstStyle/>
        <a:p>
          <a:endParaRPr lang="en-US"/>
        </a:p>
      </dgm:t>
    </dgm:pt>
    <dgm:pt modelId="{2F6E896D-8D58-4479-8F44-4113AE618292}">
      <dgm:prSet phldrT="[Text]" custT="1"/>
      <dgm:spPr/>
      <dgm:t>
        <a:bodyPr/>
        <a:lstStyle/>
        <a:p>
          <a:r>
            <a:rPr lang="en-US" sz="4400" dirty="0">
              <a:latin typeface="SutonnyMJ" pitchFamily="2" charset="0"/>
            </a:rPr>
            <a:t>‡</a:t>
          </a:r>
          <a:r>
            <a:rPr lang="en-US" sz="4400" dirty="0" err="1">
              <a:latin typeface="SutonnyMJ" pitchFamily="2" charset="0"/>
            </a:rPr>
            <a:t>Uwbm</a:t>
          </a:r>
          <a:r>
            <a:rPr lang="en-US" sz="4400" dirty="0">
              <a:latin typeface="SutonnyMJ" pitchFamily="2" charset="0"/>
            </a:rPr>
            <a:t> </a:t>
          </a:r>
          <a:r>
            <a:rPr lang="en-US" sz="4400" dirty="0" err="1">
              <a:latin typeface="SutonnyMJ" pitchFamily="2" charset="0"/>
            </a:rPr>
            <a:t>i¨v‡KU</a:t>
          </a:r>
          <a:endParaRPr lang="en-US" sz="4400" dirty="0">
            <a:latin typeface="SutonnyMJ" pitchFamily="2" charset="0"/>
          </a:endParaRPr>
        </a:p>
      </dgm:t>
    </dgm:pt>
    <dgm:pt modelId="{E4C22D2F-B669-43B1-8C57-B6182741985D}" type="parTrans" cxnId="{0B9224D2-E7AD-4F3A-AD96-9B67E085EF25}">
      <dgm:prSet/>
      <dgm:spPr/>
      <dgm:t>
        <a:bodyPr/>
        <a:lstStyle/>
        <a:p>
          <a:endParaRPr lang="en-US"/>
        </a:p>
      </dgm:t>
    </dgm:pt>
    <dgm:pt modelId="{49404FE4-EE20-41C1-AFA1-4400F7F11F4F}" type="sibTrans" cxnId="{0B9224D2-E7AD-4F3A-AD96-9B67E085EF25}">
      <dgm:prSet/>
      <dgm:spPr/>
      <dgm:t>
        <a:bodyPr/>
        <a:lstStyle/>
        <a:p>
          <a:endParaRPr lang="en-US"/>
        </a:p>
      </dgm:t>
    </dgm:pt>
    <dgm:pt modelId="{A54C7B64-3DCD-493A-8D45-4E0FC31BCAE1}" type="pres">
      <dgm:prSet presAssocID="{847E4718-B5C2-4635-AD1F-3A4DEBD39E6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A90E75B-2598-412B-88A7-40BE8D3F980C}" type="pres">
      <dgm:prSet presAssocID="{F993FE40-E54F-4D62-A8C6-B2D863ACDC4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E44D2E9-299C-49DB-B0F9-41A325DE02A4}" type="pres">
      <dgm:prSet presAssocID="{8C0C8FBD-72B4-4F9A-9844-A90C8EE5EA8B}" presName="Accent1" presStyleCnt="0"/>
      <dgm:spPr/>
    </dgm:pt>
    <dgm:pt modelId="{EEF727B7-442E-4406-9A3D-E1B1F5918AEC}" type="pres">
      <dgm:prSet presAssocID="{8C0C8FBD-72B4-4F9A-9844-A90C8EE5EA8B}" presName="Accent" presStyleLbl="bgShp" presStyleIdx="0" presStyleCnt="6"/>
      <dgm:spPr/>
    </dgm:pt>
    <dgm:pt modelId="{F9F4B1AA-7BAE-47B3-917A-A359DA1BFBAF}" type="pres">
      <dgm:prSet presAssocID="{8C0C8FBD-72B4-4F9A-9844-A90C8EE5EA8B}" presName="Child1" presStyleLbl="node1" presStyleIdx="0" presStyleCnt="6" custLinFactNeighborX="5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1E84A-3C9B-4ACD-89A7-CE3C78797411}" type="pres">
      <dgm:prSet presAssocID="{CA2BD81C-FC65-4EA4-850F-B96BB515E7A2}" presName="Accent2" presStyleCnt="0"/>
      <dgm:spPr/>
    </dgm:pt>
    <dgm:pt modelId="{2F33FDBD-FAB9-42FD-9431-180D48A3191E}" type="pres">
      <dgm:prSet presAssocID="{CA2BD81C-FC65-4EA4-850F-B96BB515E7A2}" presName="Accent" presStyleLbl="bgShp" presStyleIdx="1" presStyleCnt="6"/>
      <dgm:spPr/>
    </dgm:pt>
    <dgm:pt modelId="{D2EF34A1-95D3-4071-889F-09C670F91208}" type="pres">
      <dgm:prSet presAssocID="{CA2BD81C-FC65-4EA4-850F-B96BB515E7A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8AF35-6CDA-4087-9C9D-5320D4EF5606}" type="pres">
      <dgm:prSet presAssocID="{C38B9823-3FEB-4291-A712-D1606EB9F8C3}" presName="Accent3" presStyleCnt="0"/>
      <dgm:spPr/>
    </dgm:pt>
    <dgm:pt modelId="{CB484539-3AD0-4AD4-B855-0B991DC3AB55}" type="pres">
      <dgm:prSet presAssocID="{C38B9823-3FEB-4291-A712-D1606EB9F8C3}" presName="Accent" presStyleLbl="bgShp" presStyleIdx="2" presStyleCnt="6"/>
      <dgm:spPr/>
    </dgm:pt>
    <dgm:pt modelId="{1BA37B9A-9F88-45B1-9071-6528F4CE9192}" type="pres">
      <dgm:prSet presAssocID="{C38B9823-3FEB-4291-A712-D1606EB9F8C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FF6BD-B25B-4B4B-B0D3-63382AF8C0AB}" type="pres">
      <dgm:prSet presAssocID="{1A9ECA9B-9FA5-4C8C-AB79-99390008648B}" presName="Accent4" presStyleCnt="0"/>
      <dgm:spPr/>
    </dgm:pt>
    <dgm:pt modelId="{F17369BF-83AC-4315-8800-13FC2C46CBFC}" type="pres">
      <dgm:prSet presAssocID="{1A9ECA9B-9FA5-4C8C-AB79-99390008648B}" presName="Accent" presStyleLbl="bgShp" presStyleIdx="3" presStyleCnt="6"/>
      <dgm:spPr/>
    </dgm:pt>
    <dgm:pt modelId="{9F8D467F-17E8-45DD-BE4F-385A77FED8A5}" type="pres">
      <dgm:prSet presAssocID="{1A9ECA9B-9FA5-4C8C-AB79-99390008648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16331-A3BE-487D-A3E9-ECFE885A0EFF}" type="pres">
      <dgm:prSet presAssocID="{6319A0FD-285C-4596-954E-41CBEB4CB7DC}" presName="Accent5" presStyleCnt="0"/>
      <dgm:spPr/>
    </dgm:pt>
    <dgm:pt modelId="{4DEFDAE6-C985-4060-9E53-3C7F19FA669C}" type="pres">
      <dgm:prSet presAssocID="{6319A0FD-285C-4596-954E-41CBEB4CB7DC}" presName="Accent" presStyleLbl="bgShp" presStyleIdx="4" presStyleCnt="6"/>
      <dgm:spPr/>
    </dgm:pt>
    <dgm:pt modelId="{E3ADA946-9014-4E43-8A95-0E5A7453BF59}" type="pres">
      <dgm:prSet presAssocID="{6319A0FD-285C-4596-954E-41CBEB4CB7D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727EE-8F7C-4419-90E7-0779150C951A}" type="pres">
      <dgm:prSet presAssocID="{2F6E896D-8D58-4479-8F44-4113AE618292}" presName="Accent6" presStyleCnt="0"/>
      <dgm:spPr/>
    </dgm:pt>
    <dgm:pt modelId="{AA6D4394-DDA6-4D6D-97D5-06D04809AB0A}" type="pres">
      <dgm:prSet presAssocID="{2F6E896D-8D58-4479-8F44-4113AE618292}" presName="Accent" presStyleLbl="bgShp" presStyleIdx="5" presStyleCnt="6"/>
      <dgm:spPr/>
    </dgm:pt>
    <dgm:pt modelId="{5263D9E4-94E1-466A-B651-E627752B4AB9}" type="pres">
      <dgm:prSet presAssocID="{2F6E896D-8D58-4479-8F44-4113AE61829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2901D5-17E9-47C6-A603-8AEAC578FD89}" srcId="{847E4718-B5C2-4635-AD1F-3A4DEBD39E63}" destId="{F993FE40-E54F-4D62-A8C6-B2D863ACDC40}" srcOrd="0" destOrd="0" parTransId="{FBDDF370-E445-4BD5-9C46-42093FA434BF}" sibTransId="{35BA45FE-207B-498F-867A-B97AB7C0547E}"/>
    <dgm:cxn modelId="{131373E1-83A1-4F30-898B-6E3D5EE51248}" srcId="{F993FE40-E54F-4D62-A8C6-B2D863ACDC40}" destId="{C38B9823-3FEB-4291-A712-D1606EB9F8C3}" srcOrd="2" destOrd="0" parTransId="{BBA29CBC-C511-4AE6-9499-CD9C0C6E8DF5}" sibTransId="{267A20FE-4257-49FC-AE6B-7542D94ABB52}"/>
    <dgm:cxn modelId="{44D55426-7389-4426-9AD5-487A5647DEB0}" type="presOf" srcId="{C38B9823-3FEB-4291-A712-D1606EB9F8C3}" destId="{1BA37B9A-9F88-45B1-9071-6528F4CE9192}" srcOrd="0" destOrd="0" presId="urn:microsoft.com/office/officeart/2011/layout/HexagonRadial"/>
    <dgm:cxn modelId="{3E1BB297-EABF-4DDB-B7A9-7F0D8D118807}" type="presOf" srcId="{847E4718-B5C2-4635-AD1F-3A4DEBD39E63}" destId="{A54C7B64-3DCD-493A-8D45-4E0FC31BCAE1}" srcOrd="0" destOrd="0" presId="urn:microsoft.com/office/officeart/2011/layout/HexagonRadial"/>
    <dgm:cxn modelId="{C01490CE-FD96-4B5E-84F5-EA1EAC9EBC2A}" type="presOf" srcId="{F993FE40-E54F-4D62-A8C6-B2D863ACDC40}" destId="{CA90E75B-2598-412B-88A7-40BE8D3F980C}" srcOrd="0" destOrd="0" presId="urn:microsoft.com/office/officeart/2011/layout/HexagonRadial"/>
    <dgm:cxn modelId="{F62C8861-D36E-41EF-8527-E31A422DE2AF}" srcId="{F993FE40-E54F-4D62-A8C6-B2D863ACDC40}" destId="{8C0C8FBD-72B4-4F9A-9844-A90C8EE5EA8B}" srcOrd="0" destOrd="0" parTransId="{31EA48E8-3B34-4C38-9728-79AA989A36FC}" sibTransId="{A77174BF-8A29-40EA-B034-B9EDB536B6AF}"/>
    <dgm:cxn modelId="{1D20C525-82E1-4B89-9914-3A27C093AB09}" srcId="{F993FE40-E54F-4D62-A8C6-B2D863ACDC40}" destId="{CA2BD81C-FC65-4EA4-850F-B96BB515E7A2}" srcOrd="1" destOrd="0" parTransId="{EB10CBF5-5353-48B7-8A99-D0115C9DB916}" sibTransId="{DF574C5A-9F04-4F55-88FA-20FAB3051751}"/>
    <dgm:cxn modelId="{20CCD386-8E22-4F6F-A874-DCD6C49C8949}" srcId="{F993FE40-E54F-4D62-A8C6-B2D863ACDC40}" destId="{6319A0FD-285C-4596-954E-41CBEB4CB7DC}" srcOrd="4" destOrd="0" parTransId="{284A005C-4C55-47B1-A057-E20F2B578404}" sibTransId="{759F1042-EA8D-47AF-BAD6-530E1C632387}"/>
    <dgm:cxn modelId="{D8F2B86E-5B77-4384-9378-A344B11644C2}" type="presOf" srcId="{6319A0FD-285C-4596-954E-41CBEB4CB7DC}" destId="{E3ADA946-9014-4E43-8A95-0E5A7453BF59}" srcOrd="0" destOrd="0" presId="urn:microsoft.com/office/officeart/2011/layout/HexagonRadial"/>
    <dgm:cxn modelId="{5C0EBF34-59AF-4308-B3FF-5CD052F3B422}" type="presOf" srcId="{8C0C8FBD-72B4-4F9A-9844-A90C8EE5EA8B}" destId="{F9F4B1AA-7BAE-47B3-917A-A359DA1BFBAF}" srcOrd="0" destOrd="0" presId="urn:microsoft.com/office/officeart/2011/layout/HexagonRadial"/>
    <dgm:cxn modelId="{67C606F8-DC0E-40BE-B7EF-7F2B90503A30}" type="presOf" srcId="{2F6E896D-8D58-4479-8F44-4113AE618292}" destId="{5263D9E4-94E1-466A-B651-E627752B4AB9}" srcOrd="0" destOrd="0" presId="urn:microsoft.com/office/officeart/2011/layout/HexagonRadial"/>
    <dgm:cxn modelId="{36F4654D-9B72-4582-AA8B-451E750B8D2D}" srcId="{F993FE40-E54F-4D62-A8C6-B2D863ACDC40}" destId="{1A9ECA9B-9FA5-4C8C-AB79-99390008648B}" srcOrd="3" destOrd="0" parTransId="{CACD8034-6645-4555-955F-6858DE979A6C}" sibTransId="{D4AD9901-E606-4F6C-BA95-673FA13BD097}"/>
    <dgm:cxn modelId="{0B9224D2-E7AD-4F3A-AD96-9B67E085EF25}" srcId="{F993FE40-E54F-4D62-A8C6-B2D863ACDC40}" destId="{2F6E896D-8D58-4479-8F44-4113AE618292}" srcOrd="5" destOrd="0" parTransId="{E4C22D2F-B669-43B1-8C57-B6182741985D}" sibTransId="{49404FE4-EE20-41C1-AFA1-4400F7F11F4F}"/>
    <dgm:cxn modelId="{BA13F180-713C-4215-ADDB-C945869F8E2E}" type="presOf" srcId="{1A9ECA9B-9FA5-4C8C-AB79-99390008648B}" destId="{9F8D467F-17E8-45DD-BE4F-385A77FED8A5}" srcOrd="0" destOrd="0" presId="urn:microsoft.com/office/officeart/2011/layout/HexagonRadial"/>
    <dgm:cxn modelId="{8A783C0A-4FF4-4083-90DF-B964B03B1B2D}" type="presOf" srcId="{CA2BD81C-FC65-4EA4-850F-B96BB515E7A2}" destId="{D2EF34A1-95D3-4071-889F-09C670F91208}" srcOrd="0" destOrd="0" presId="urn:microsoft.com/office/officeart/2011/layout/HexagonRadial"/>
    <dgm:cxn modelId="{5695E9B5-2E0F-4B70-9AB2-532651F24783}" type="presParOf" srcId="{A54C7B64-3DCD-493A-8D45-4E0FC31BCAE1}" destId="{CA90E75B-2598-412B-88A7-40BE8D3F980C}" srcOrd="0" destOrd="0" presId="urn:microsoft.com/office/officeart/2011/layout/HexagonRadial"/>
    <dgm:cxn modelId="{83574C2C-289D-46E1-8F14-19F2B5350554}" type="presParOf" srcId="{A54C7B64-3DCD-493A-8D45-4E0FC31BCAE1}" destId="{EE44D2E9-299C-49DB-B0F9-41A325DE02A4}" srcOrd="1" destOrd="0" presId="urn:microsoft.com/office/officeart/2011/layout/HexagonRadial"/>
    <dgm:cxn modelId="{F0591213-044B-48DB-A9CD-9A896A415E21}" type="presParOf" srcId="{EE44D2E9-299C-49DB-B0F9-41A325DE02A4}" destId="{EEF727B7-442E-4406-9A3D-E1B1F5918AEC}" srcOrd="0" destOrd="0" presId="urn:microsoft.com/office/officeart/2011/layout/HexagonRadial"/>
    <dgm:cxn modelId="{14ED85E9-659D-4A45-A7A9-B216F17F1772}" type="presParOf" srcId="{A54C7B64-3DCD-493A-8D45-4E0FC31BCAE1}" destId="{F9F4B1AA-7BAE-47B3-917A-A359DA1BFBAF}" srcOrd="2" destOrd="0" presId="urn:microsoft.com/office/officeart/2011/layout/HexagonRadial"/>
    <dgm:cxn modelId="{F74C8622-D103-46D1-8E6B-7814AD50A223}" type="presParOf" srcId="{A54C7B64-3DCD-493A-8D45-4E0FC31BCAE1}" destId="{3E31E84A-3C9B-4ACD-89A7-CE3C78797411}" srcOrd="3" destOrd="0" presId="urn:microsoft.com/office/officeart/2011/layout/HexagonRadial"/>
    <dgm:cxn modelId="{8E16106B-E7DB-4E91-9286-EF2FD07A8193}" type="presParOf" srcId="{3E31E84A-3C9B-4ACD-89A7-CE3C78797411}" destId="{2F33FDBD-FAB9-42FD-9431-180D48A3191E}" srcOrd="0" destOrd="0" presId="urn:microsoft.com/office/officeart/2011/layout/HexagonRadial"/>
    <dgm:cxn modelId="{B8080EBB-B0C0-40A9-A9A4-F28E136234E4}" type="presParOf" srcId="{A54C7B64-3DCD-493A-8D45-4E0FC31BCAE1}" destId="{D2EF34A1-95D3-4071-889F-09C670F91208}" srcOrd="4" destOrd="0" presId="urn:microsoft.com/office/officeart/2011/layout/HexagonRadial"/>
    <dgm:cxn modelId="{17ED7968-F741-4A1D-B148-3B63E0E3E92A}" type="presParOf" srcId="{A54C7B64-3DCD-493A-8D45-4E0FC31BCAE1}" destId="{4D58AF35-6CDA-4087-9C9D-5320D4EF5606}" srcOrd="5" destOrd="0" presId="urn:microsoft.com/office/officeart/2011/layout/HexagonRadial"/>
    <dgm:cxn modelId="{0232BB37-C69E-4FE4-A86C-1278895B4518}" type="presParOf" srcId="{4D58AF35-6CDA-4087-9C9D-5320D4EF5606}" destId="{CB484539-3AD0-4AD4-B855-0B991DC3AB55}" srcOrd="0" destOrd="0" presId="urn:microsoft.com/office/officeart/2011/layout/HexagonRadial"/>
    <dgm:cxn modelId="{2E641B86-63E9-4E31-AADE-F3B0939FF0C0}" type="presParOf" srcId="{A54C7B64-3DCD-493A-8D45-4E0FC31BCAE1}" destId="{1BA37B9A-9F88-45B1-9071-6528F4CE9192}" srcOrd="6" destOrd="0" presId="urn:microsoft.com/office/officeart/2011/layout/HexagonRadial"/>
    <dgm:cxn modelId="{D9D79246-AF27-4506-8019-CBD2C1129CAA}" type="presParOf" srcId="{A54C7B64-3DCD-493A-8D45-4E0FC31BCAE1}" destId="{11DFF6BD-B25B-4B4B-B0D3-63382AF8C0AB}" srcOrd="7" destOrd="0" presId="urn:microsoft.com/office/officeart/2011/layout/HexagonRadial"/>
    <dgm:cxn modelId="{EAC9E573-1965-46E0-B41C-04216F00279D}" type="presParOf" srcId="{11DFF6BD-B25B-4B4B-B0D3-63382AF8C0AB}" destId="{F17369BF-83AC-4315-8800-13FC2C46CBFC}" srcOrd="0" destOrd="0" presId="urn:microsoft.com/office/officeart/2011/layout/HexagonRadial"/>
    <dgm:cxn modelId="{10D8633C-30DB-45B7-9A74-C02C8932660F}" type="presParOf" srcId="{A54C7B64-3DCD-493A-8D45-4E0FC31BCAE1}" destId="{9F8D467F-17E8-45DD-BE4F-385A77FED8A5}" srcOrd="8" destOrd="0" presId="urn:microsoft.com/office/officeart/2011/layout/HexagonRadial"/>
    <dgm:cxn modelId="{CCBEA932-A4B6-4AEE-8230-655F8E095EB6}" type="presParOf" srcId="{A54C7B64-3DCD-493A-8D45-4E0FC31BCAE1}" destId="{4D516331-A3BE-487D-A3E9-ECFE885A0EFF}" srcOrd="9" destOrd="0" presId="urn:microsoft.com/office/officeart/2011/layout/HexagonRadial"/>
    <dgm:cxn modelId="{D13C3D2E-ADE1-448B-B9AA-8F3E995A0475}" type="presParOf" srcId="{4D516331-A3BE-487D-A3E9-ECFE885A0EFF}" destId="{4DEFDAE6-C985-4060-9E53-3C7F19FA669C}" srcOrd="0" destOrd="0" presId="urn:microsoft.com/office/officeart/2011/layout/HexagonRadial"/>
    <dgm:cxn modelId="{C4593929-5668-4E56-A138-82AAB3154E2D}" type="presParOf" srcId="{A54C7B64-3DCD-493A-8D45-4E0FC31BCAE1}" destId="{E3ADA946-9014-4E43-8A95-0E5A7453BF59}" srcOrd="10" destOrd="0" presId="urn:microsoft.com/office/officeart/2011/layout/HexagonRadial"/>
    <dgm:cxn modelId="{88436C03-9B01-4ADE-9805-20BDB241B5C1}" type="presParOf" srcId="{A54C7B64-3DCD-493A-8D45-4E0FC31BCAE1}" destId="{297727EE-8F7C-4419-90E7-0779150C951A}" srcOrd="11" destOrd="0" presId="urn:microsoft.com/office/officeart/2011/layout/HexagonRadial"/>
    <dgm:cxn modelId="{8EC3A741-F0CD-4B0B-BC0E-C1C61272F050}" type="presParOf" srcId="{297727EE-8F7C-4419-90E7-0779150C951A}" destId="{AA6D4394-DDA6-4D6D-97D5-06D04809AB0A}" srcOrd="0" destOrd="0" presId="urn:microsoft.com/office/officeart/2011/layout/HexagonRadial"/>
    <dgm:cxn modelId="{A65D4F19-864A-49BF-AFDC-E96056ADF6BD}" type="presParOf" srcId="{A54C7B64-3DCD-493A-8D45-4E0FC31BCAE1}" destId="{5263D9E4-94E1-466A-B651-E627752B4AB9}" srcOrd="12" destOrd="0" presId="urn:microsoft.com/office/officeart/2011/layout/HexagonRadial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085E0-83B9-4190-A2C9-42B2AC9445B7}">
      <dsp:nvSpPr>
        <dsp:cNvPr id="0" name=""/>
        <dsp:cNvSpPr/>
      </dsp:nvSpPr>
      <dsp:spPr>
        <a:xfrm>
          <a:off x="3025605" y="1441639"/>
          <a:ext cx="2221862" cy="24284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solidFill>
                <a:srgbClr val="FF0000"/>
              </a:solidFill>
              <a:latin typeface="SutonnyMJ" pitchFamily="2" charset="0"/>
            </a:rPr>
            <a:t>evm</a:t>
          </a:r>
          <a:r>
            <a:rPr lang="en-US" sz="4000" kern="1200" dirty="0">
              <a:solidFill>
                <a:srgbClr val="FF0000"/>
              </a:solidFill>
              <a:latin typeface="SutonnyMJ" pitchFamily="2" charset="0"/>
            </a:rPr>
            <a:t>¯’</a:t>
          </a:r>
          <a:r>
            <a:rPr lang="en-US" sz="4000" kern="1200" dirty="0" err="1">
              <a:solidFill>
                <a:srgbClr val="FF0000"/>
              </a:solidFill>
              <a:latin typeface="SutonnyMJ" pitchFamily="2" charset="0"/>
            </a:rPr>
            <a:t>v‡b</a:t>
          </a:r>
          <a:r>
            <a:rPr lang="en-US" sz="4000" kern="1200" dirty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4000" kern="1200" dirty="0" err="1">
              <a:solidFill>
                <a:srgbClr val="FF0000"/>
              </a:solidFill>
              <a:latin typeface="SutonnyMJ" pitchFamily="2" charset="0"/>
            </a:rPr>
            <a:t>e¨eüZ</a:t>
          </a:r>
          <a:r>
            <a:rPr lang="en-US" sz="4000" kern="1200" dirty="0">
              <a:solidFill>
                <a:srgbClr val="FF0000"/>
              </a:solidFill>
              <a:latin typeface="SutonnyMJ" pitchFamily="2" charset="0"/>
            </a:rPr>
            <a:t> cÖhyw³</a:t>
          </a:r>
        </a:p>
      </dsp:txBody>
      <dsp:txXfrm>
        <a:off x="3435576" y="1889728"/>
        <a:ext cx="1401920" cy="1532270"/>
      </dsp:txXfrm>
    </dsp:sp>
    <dsp:sp modelId="{B156078C-9C42-4DD2-A1F8-9713E4E51648}">
      <dsp:nvSpPr>
        <dsp:cNvPr id="0" name=""/>
        <dsp:cNvSpPr/>
      </dsp:nvSpPr>
      <dsp:spPr>
        <a:xfrm>
          <a:off x="4416918" y="775315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470E7-1D9F-47E6-83EE-BB19F5A98CD6}">
      <dsp:nvSpPr>
        <dsp:cNvPr id="0" name=""/>
        <dsp:cNvSpPr/>
      </dsp:nvSpPr>
      <dsp:spPr>
        <a:xfrm>
          <a:off x="3053571" y="-53198"/>
          <a:ext cx="228505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latin typeface="SutonnyMJ" pitchFamily="2" charset="0"/>
            </a:rPr>
            <a:t>wUwf</a:t>
          </a:r>
          <a:endParaRPr lang="en-US" sz="4400" kern="1200" dirty="0">
            <a:latin typeface="SutonnyMJ" pitchFamily="2" charset="0"/>
          </a:endParaRPr>
        </a:p>
      </dsp:txBody>
      <dsp:txXfrm>
        <a:off x="3394004" y="181480"/>
        <a:ext cx="1604184" cy="1105850"/>
      </dsp:txXfrm>
    </dsp:sp>
    <dsp:sp modelId="{D4B3BB4B-F9EC-4E9E-94FC-01919CA9BAD6}">
      <dsp:nvSpPr>
        <dsp:cNvPr id="0" name=""/>
        <dsp:cNvSpPr/>
      </dsp:nvSpPr>
      <dsp:spPr>
        <a:xfrm>
          <a:off x="5395282" y="212564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9FDE0-4F18-462B-B76B-FA51A15B436A}">
      <dsp:nvSpPr>
        <dsp:cNvPr id="0" name=""/>
        <dsp:cNvSpPr/>
      </dsp:nvSpPr>
      <dsp:spPr>
        <a:xfrm>
          <a:off x="4784427" y="1109614"/>
          <a:ext cx="22185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latin typeface="SutonnyMJ" pitchFamily="2" charset="0"/>
            </a:rPr>
            <a:t>wdªR</a:t>
          </a:r>
          <a:endParaRPr lang="en-US" sz="4400" kern="1200" dirty="0">
            <a:latin typeface="SutonnyMJ" pitchFamily="2" charset="0"/>
          </a:endParaRPr>
        </a:p>
      </dsp:txBody>
      <dsp:txXfrm>
        <a:off x="5119314" y="1347395"/>
        <a:ext cx="1548726" cy="1099644"/>
      </dsp:txXfrm>
    </dsp:sp>
    <dsp:sp modelId="{2B31F151-9AC1-42DF-B757-A53CCC38D555}">
      <dsp:nvSpPr>
        <dsp:cNvPr id="0" name=""/>
        <dsp:cNvSpPr/>
      </dsp:nvSpPr>
      <dsp:spPr>
        <a:xfrm>
          <a:off x="4715647" y="3649918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C599-9EB1-45CE-99F6-23A885521995}">
      <dsp:nvSpPr>
        <dsp:cNvPr id="0" name=""/>
        <dsp:cNvSpPr/>
      </dsp:nvSpPr>
      <dsp:spPr>
        <a:xfrm>
          <a:off x="4842656" y="2695627"/>
          <a:ext cx="2434556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SutonnyMJ" pitchFamily="2" charset="0"/>
            </a:rPr>
            <a:t>‡</a:t>
          </a:r>
          <a:r>
            <a:rPr lang="en-US" sz="4400" kern="1200" dirty="0" err="1">
              <a:latin typeface="SutonnyMJ" pitchFamily="2" charset="0"/>
            </a:rPr>
            <a:t>iwWI</a:t>
          </a:r>
          <a:endParaRPr lang="en-US" sz="4400" kern="1200" dirty="0">
            <a:latin typeface="SutonnyMJ" pitchFamily="2" charset="0"/>
          </a:endParaRPr>
        </a:p>
      </dsp:txBody>
      <dsp:txXfrm>
        <a:off x="5195548" y="2923955"/>
        <a:ext cx="1728772" cy="1118550"/>
      </dsp:txXfrm>
    </dsp:sp>
    <dsp:sp modelId="{F328B193-5F7E-4B90-B721-DA9E565839D2}">
      <dsp:nvSpPr>
        <dsp:cNvPr id="0" name=""/>
        <dsp:cNvSpPr/>
      </dsp:nvSpPr>
      <dsp:spPr>
        <a:xfrm>
          <a:off x="3029740" y="3808143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3DF0B-FA2B-4AF3-8CA8-6965BC7F3C38}">
      <dsp:nvSpPr>
        <dsp:cNvPr id="0" name=""/>
        <dsp:cNvSpPr/>
      </dsp:nvSpPr>
      <dsp:spPr>
        <a:xfrm>
          <a:off x="2806753" y="3531463"/>
          <a:ext cx="2612412" cy="1788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SutonnyMJ" pitchFamily="2" charset="0"/>
            </a:rPr>
            <a:t>‰e`¨</a:t>
          </a:r>
          <a:r>
            <a:rPr lang="en-US" sz="4400" kern="1200" dirty="0" err="1">
              <a:latin typeface="SutonnyMJ" pitchFamily="2" charset="0"/>
            </a:rPr>
            <a:t>ywZK</a:t>
          </a:r>
          <a:r>
            <a:rPr lang="en-US" sz="4400" kern="1200" dirty="0">
              <a:latin typeface="SutonnyMJ" pitchFamily="2" charset="0"/>
            </a:rPr>
            <a:t> </a:t>
          </a:r>
          <a:r>
            <a:rPr lang="en-US" sz="4400" kern="1200" dirty="0" err="1">
              <a:latin typeface="SutonnyMJ" pitchFamily="2" charset="0"/>
            </a:rPr>
            <a:t>evwZ</a:t>
          </a:r>
          <a:endParaRPr lang="en-US" sz="4400" kern="1200" dirty="0">
            <a:latin typeface="SutonnyMJ" pitchFamily="2" charset="0"/>
          </a:endParaRPr>
        </a:p>
      </dsp:txBody>
      <dsp:txXfrm>
        <a:off x="3194731" y="3797005"/>
        <a:ext cx="1836456" cy="1256917"/>
      </dsp:txXfrm>
    </dsp:sp>
    <dsp:sp modelId="{1649FFC3-8CAB-4474-8CB7-5F7549EC4247}">
      <dsp:nvSpPr>
        <dsp:cNvPr id="0" name=""/>
        <dsp:cNvSpPr/>
      </dsp:nvSpPr>
      <dsp:spPr>
        <a:xfrm>
          <a:off x="2035354" y="2458353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AD6EB-4669-4311-918F-37CB62E2BB6F}">
      <dsp:nvSpPr>
        <dsp:cNvPr id="0" name=""/>
        <dsp:cNvSpPr/>
      </dsp:nvSpPr>
      <dsp:spPr>
        <a:xfrm>
          <a:off x="696328" y="2536157"/>
          <a:ext cx="2725738" cy="16192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SutonnyMJ" pitchFamily="2" charset="0"/>
            </a:rPr>
            <a:t>‰</a:t>
          </a:r>
          <a:r>
            <a:rPr lang="en-US" sz="4400" kern="1200" dirty="0" err="1">
              <a:latin typeface="SutonnyMJ" pitchFamily="2" charset="0"/>
            </a:rPr>
            <a:t>e`y¨wZK</a:t>
          </a:r>
          <a:r>
            <a:rPr lang="en-US" sz="4400" kern="1200" dirty="0">
              <a:latin typeface="SutonnyMJ" pitchFamily="2" charset="0"/>
            </a:rPr>
            <a:t> </a:t>
          </a:r>
          <a:r>
            <a:rPr lang="en-US" sz="4400" kern="1200" dirty="0" err="1">
              <a:latin typeface="SutonnyMJ" pitchFamily="2" charset="0"/>
            </a:rPr>
            <a:t>d¨vb</a:t>
          </a:r>
          <a:endParaRPr lang="en-US" sz="4400" kern="1200" dirty="0">
            <a:latin typeface="SutonnyMJ" pitchFamily="2" charset="0"/>
          </a:endParaRPr>
        </a:p>
      </dsp:txBody>
      <dsp:txXfrm>
        <a:off x="1077678" y="2762699"/>
        <a:ext cx="1963038" cy="1166149"/>
      </dsp:txXfrm>
    </dsp:sp>
    <dsp:sp modelId="{05411096-7314-408D-A6C4-DE9C4F47DE08}">
      <dsp:nvSpPr>
        <dsp:cNvPr id="0" name=""/>
        <dsp:cNvSpPr/>
      </dsp:nvSpPr>
      <dsp:spPr>
        <a:xfrm>
          <a:off x="1165321" y="913491"/>
          <a:ext cx="2256755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latin typeface="SutonnyMJ" pitchFamily="2" charset="0"/>
            </a:rPr>
            <a:t>Bw</a:t>
          </a:r>
          <a:r>
            <a:rPr lang="en-US" sz="4400" kern="1200" dirty="0">
              <a:latin typeface="SutonnyMJ" pitchFamily="2" charset="0"/>
            </a:rPr>
            <a:t>¯¿</a:t>
          </a:r>
        </a:p>
      </dsp:txBody>
      <dsp:txXfrm>
        <a:off x="1503396" y="1149466"/>
        <a:ext cx="1580605" cy="1103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66D90-553F-4542-983C-0365149A04D9}">
      <dsp:nvSpPr>
        <dsp:cNvPr id="0" name=""/>
        <dsp:cNvSpPr/>
      </dsp:nvSpPr>
      <dsp:spPr>
        <a:xfrm>
          <a:off x="0" y="352857"/>
          <a:ext cx="3645477" cy="21872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>
              <a:latin typeface="SutonnyMJ" pitchFamily="2" charset="0"/>
            </a:rPr>
            <a:t>M¨v‡mi</a:t>
          </a:r>
          <a:r>
            <a:rPr lang="en-US" sz="5400" kern="1200" dirty="0">
              <a:latin typeface="SutonnyMJ" pitchFamily="2" charset="0"/>
            </a:rPr>
            <a:t> </a:t>
          </a:r>
          <a:r>
            <a:rPr lang="en-US" sz="5400" kern="1200" dirty="0" err="1">
              <a:latin typeface="SutonnyMJ" pitchFamily="2" charset="0"/>
            </a:rPr>
            <a:t>Pzjv</a:t>
          </a:r>
          <a:endParaRPr lang="en-US" sz="5400" kern="1200" dirty="0">
            <a:latin typeface="SutonnyMJ" pitchFamily="2" charset="0"/>
          </a:endParaRPr>
        </a:p>
      </dsp:txBody>
      <dsp:txXfrm>
        <a:off x="0" y="352857"/>
        <a:ext cx="3645477" cy="2187286"/>
      </dsp:txXfrm>
    </dsp:sp>
    <dsp:sp modelId="{D2120771-B22B-4D2D-9D9B-F812C39A14E1}">
      <dsp:nvSpPr>
        <dsp:cNvPr id="0" name=""/>
        <dsp:cNvSpPr/>
      </dsp:nvSpPr>
      <dsp:spPr>
        <a:xfrm>
          <a:off x="4010024" y="352857"/>
          <a:ext cx="3645477" cy="2187286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>
              <a:latin typeface="SutonnyMJ" pitchFamily="2" charset="0"/>
            </a:rPr>
            <a:t>ivBmKyKvi</a:t>
          </a:r>
          <a:endParaRPr lang="en-US" sz="5400" kern="1200" dirty="0">
            <a:latin typeface="SutonnyMJ" pitchFamily="2" charset="0"/>
          </a:endParaRPr>
        </a:p>
      </dsp:txBody>
      <dsp:txXfrm>
        <a:off x="4010024" y="352857"/>
        <a:ext cx="3645477" cy="2187286"/>
      </dsp:txXfrm>
    </dsp:sp>
    <dsp:sp modelId="{5B9E00AC-F0EA-4F0F-B5E9-0A1EF0BFBB6F}">
      <dsp:nvSpPr>
        <dsp:cNvPr id="0" name=""/>
        <dsp:cNvSpPr/>
      </dsp:nvSpPr>
      <dsp:spPr>
        <a:xfrm>
          <a:off x="8020049" y="352857"/>
          <a:ext cx="3645477" cy="2187286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>
              <a:latin typeface="SutonnyMJ" pitchFamily="2" charset="0"/>
            </a:rPr>
            <a:t>I‡fb</a:t>
          </a:r>
          <a:endParaRPr lang="en-US" sz="5400" kern="1200" dirty="0">
            <a:latin typeface="SutonnyMJ" pitchFamily="2" charset="0"/>
          </a:endParaRPr>
        </a:p>
      </dsp:txBody>
      <dsp:txXfrm>
        <a:off x="8020049" y="352857"/>
        <a:ext cx="3645477" cy="2187286"/>
      </dsp:txXfrm>
    </dsp:sp>
    <dsp:sp modelId="{A2526D33-FD54-4B0D-A354-6F09A9C51F6B}">
      <dsp:nvSpPr>
        <dsp:cNvPr id="0" name=""/>
        <dsp:cNvSpPr/>
      </dsp:nvSpPr>
      <dsp:spPr>
        <a:xfrm>
          <a:off x="2005012" y="2904691"/>
          <a:ext cx="3645477" cy="2187286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SutonnyMJ" pitchFamily="2" charset="0"/>
            </a:rPr>
            <a:t>‡</a:t>
          </a:r>
          <a:r>
            <a:rPr lang="en-US" sz="4400" kern="1200" dirty="0" err="1">
              <a:latin typeface="SutonnyMJ" pitchFamily="2" charset="0"/>
            </a:rPr>
            <a:t>iwd«Rv‡iUi</a:t>
          </a:r>
          <a:endParaRPr lang="en-US" sz="4400" kern="1200" dirty="0">
            <a:latin typeface="SutonnyMJ" pitchFamily="2" charset="0"/>
          </a:endParaRPr>
        </a:p>
      </dsp:txBody>
      <dsp:txXfrm>
        <a:off x="2005012" y="2904691"/>
        <a:ext cx="3645477" cy="2187286"/>
      </dsp:txXfrm>
    </dsp:sp>
    <dsp:sp modelId="{86D7AC3A-2DE4-47FA-BF66-DA4B7ADBAF0A}">
      <dsp:nvSpPr>
        <dsp:cNvPr id="0" name=""/>
        <dsp:cNvSpPr/>
      </dsp:nvSpPr>
      <dsp:spPr>
        <a:xfrm>
          <a:off x="6015037" y="2904691"/>
          <a:ext cx="3645477" cy="218728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latin typeface="SutonnyMJ" pitchFamily="2" charset="0"/>
            </a:rPr>
            <a:t>BÛvKkb</a:t>
          </a:r>
          <a:r>
            <a:rPr lang="en-US" sz="4400" kern="1200" dirty="0">
              <a:latin typeface="SutonnyMJ" pitchFamily="2" charset="0"/>
            </a:rPr>
            <a:t> </a:t>
          </a:r>
          <a:r>
            <a:rPr lang="en-US" sz="4400" kern="1200" dirty="0" err="1">
              <a:latin typeface="SutonnyMJ" pitchFamily="2" charset="0"/>
            </a:rPr>
            <a:t>KzKvi</a:t>
          </a:r>
          <a:endParaRPr lang="en-US" sz="4400" kern="1200" dirty="0">
            <a:latin typeface="SutonnyMJ" pitchFamily="2" charset="0"/>
          </a:endParaRPr>
        </a:p>
      </dsp:txBody>
      <dsp:txXfrm>
        <a:off x="6015037" y="2904691"/>
        <a:ext cx="3645477" cy="2187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0E75B-2598-412B-88A7-40BE8D3F980C}">
      <dsp:nvSpPr>
        <dsp:cNvPr id="0" name=""/>
        <dsp:cNvSpPr/>
      </dsp:nvSpPr>
      <dsp:spPr>
        <a:xfrm>
          <a:off x="3336694" y="2172165"/>
          <a:ext cx="2760916" cy="23883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solidFill>
                <a:srgbClr val="FF0000"/>
              </a:solidFill>
              <a:latin typeface="SutonnyMJ" pitchFamily="2" charset="0"/>
            </a:rPr>
            <a:t>‡</a:t>
          </a:r>
          <a:r>
            <a:rPr lang="en-US" sz="4800" kern="1200" dirty="0" err="1">
              <a:solidFill>
                <a:srgbClr val="FF0000"/>
              </a:solidFill>
              <a:latin typeface="SutonnyMJ" pitchFamily="2" charset="0"/>
            </a:rPr>
            <a:t>Ljvayjvq</a:t>
          </a:r>
          <a:r>
            <a:rPr lang="en-US" sz="4800" kern="1200" dirty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4800" kern="1200" dirty="0" err="1">
              <a:solidFill>
                <a:srgbClr val="FF0000"/>
              </a:solidFill>
              <a:latin typeface="SutonnyMJ" pitchFamily="2" charset="0"/>
            </a:rPr>
            <a:t>e¨eüZ</a:t>
          </a:r>
          <a:r>
            <a:rPr lang="en-US" sz="4800" kern="1200" dirty="0">
              <a:solidFill>
                <a:srgbClr val="FF0000"/>
              </a:solidFill>
              <a:latin typeface="SutonnyMJ" pitchFamily="2" charset="0"/>
            </a:rPr>
            <a:t> cÖhyw³</a:t>
          </a:r>
        </a:p>
      </dsp:txBody>
      <dsp:txXfrm>
        <a:off x="3794216" y="2567940"/>
        <a:ext cx="1845872" cy="1596754"/>
      </dsp:txXfrm>
    </dsp:sp>
    <dsp:sp modelId="{2F33FDBD-FAB9-42FD-9431-180D48A3191E}">
      <dsp:nvSpPr>
        <dsp:cNvPr id="0" name=""/>
        <dsp:cNvSpPr/>
      </dsp:nvSpPr>
      <dsp:spPr>
        <a:xfrm>
          <a:off x="5065558" y="1029522"/>
          <a:ext cx="1041685" cy="89755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4B1AA-7BAE-47B3-917A-A359DA1BFBAF}">
      <dsp:nvSpPr>
        <dsp:cNvPr id="0" name=""/>
        <dsp:cNvSpPr/>
      </dsp:nvSpPr>
      <dsp:spPr>
        <a:xfrm>
          <a:off x="3715703" y="0"/>
          <a:ext cx="2262551" cy="195737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latin typeface="SutonnyMJ" pitchFamily="2" charset="0"/>
            </a:rPr>
            <a:t>dzUej</a:t>
          </a:r>
          <a:endParaRPr lang="en-US" sz="4400" kern="1200" dirty="0">
            <a:latin typeface="SutonnyMJ" pitchFamily="2" charset="0"/>
          </a:endParaRPr>
        </a:p>
      </dsp:txBody>
      <dsp:txXfrm>
        <a:off x="4090656" y="324378"/>
        <a:ext cx="1512645" cy="1308616"/>
      </dsp:txXfrm>
    </dsp:sp>
    <dsp:sp modelId="{CB484539-3AD0-4AD4-B855-0B991DC3AB55}">
      <dsp:nvSpPr>
        <dsp:cNvPr id="0" name=""/>
        <dsp:cNvSpPr/>
      </dsp:nvSpPr>
      <dsp:spPr>
        <a:xfrm>
          <a:off x="6281286" y="2707463"/>
          <a:ext cx="1041685" cy="89755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F34A1-95D3-4071-889F-09C670F91208}">
      <dsp:nvSpPr>
        <dsp:cNvPr id="0" name=""/>
        <dsp:cNvSpPr/>
      </dsp:nvSpPr>
      <dsp:spPr>
        <a:xfrm>
          <a:off x="5666036" y="1203915"/>
          <a:ext cx="2262551" cy="195737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SutonnyMJ" pitchFamily="2" charset="0"/>
            </a:rPr>
            <a:t>‡</a:t>
          </a:r>
          <a:r>
            <a:rPr lang="en-US" sz="4400" kern="1200" dirty="0" err="1">
              <a:latin typeface="SutonnyMJ" pitchFamily="2" charset="0"/>
            </a:rPr>
            <a:t>cvkvK</a:t>
          </a:r>
          <a:endParaRPr lang="en-US" sz="4400" kern="1200" dirty="0">
            <a:latin typeface="SutonnyMJ" pitchFamily="2" charset="0"/>
          </a:endParaRPr>
        </a:p>
      </dsp:txBody>
      <dsp:txXfrm>
        <a:off x="6040989" y="1528293"/>
        <a:ext cx="1512645" cy="1308616"/>
      </dsp:txXfrm>
    </dsp:sp>
    <dsp:sp modelId="{F17369BF-83AC-4315-8800-13FC2C46CBFC}">
      <dsp:nvSpPr>
        <dsp:cNvPr id="0" name=""/>
        <dsp:cNvSpPr/>
      </dsp:nvSpPr>
      <dsp:spPr>
        <a:xfrm>
          <a:off x="5436763" y="4601543"/>
          <a:ext cx="1041685" cy="89755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37B9A-9F88-45B1-9071-6528F4CE9192}">
      <dsp:nvSpPr>
        <dsp:cNvPr id="0" name=""/>
        <dsp:cNvSpPr/>
      </dsp:nvSpPr>
      <dsp:spPr>
        <a:xfrm>
          <a:off x="5666036" y="3570673"/>
          <a:ext cx="2262551" cy="195737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latin typeface="SutonnyMJ" pitchFamily="2" charset="0"/>
            </a:rPr>
            <a:t>RyZv</a:t>
          </a:r>
          <a:endParaRPr lang="en-US" sz="4400" kern="1200" dirty="0">
            <a:latin typeface="SutonnyMJ" pitchFamily="2" charset="0"/>
          </a:endParaRPr>
        </a:p>
      </dsp:txBody>
      <dsp:txXfrm>
        <a:off x="6040989" y="3895051"/>
        <a:ext cx="1512645" cy="1308616"/>
      </dsp:txXfrm>
    </dsp:sp>
    <dsp:sp modelId="{4DEFDAE6-C985-4060-9E53-3C7F19FA669C}">
      <dsp:nvSpPr>
        <dsp:cNvPr id="0" name=""/>
        <dsp:cNvSpPr/>
      </dsp:nvSpPr>
      <dsp:spPr>
        <a:xfrm>
          <a:off x="3341831" y="4798155"/>
          <a:ext cx="1041685" cy="89755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D467F-17E8-45DD-BE4F-385A77FED8A5}">
      <dsp:nvSpPr>
        <dsp:cNvPr id="0" name=""/>
        <dsp:cNvSpPr/>
      </dsp:nvSpPr>
      <dsp:spPr>
        <a:xfrm>
          <a:off x="3591014" y="4775936"/>
          <a:ext cx="2262551" cy="195737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latin typeface="SutonnyMJ" pitchFamily="2" charset="0"/>
            </a:rPr>
            <a:t>K¨v‡giv</a:t>
          </a:r>
          <a:endParaRPr lang="en-US" sz="4400" kern="1200" dirty="0">
            <a:latin typeface="SutonnyMJ" pitchFamily="2" charset="0"/>
          </a:endParaRPr>
        </a:p>
      </dsp:txBody>
      <dsp:txXfrm>
        <a:off x="3965967" y="5100314"/>
        <a:ext cx="1512645" cy="1308616"/>
      </dsp:txXfrm>
    </dsp:sp>
    <dsp:sp modelId="{AA6D4394-DDA6-4D6D-97D5-06D04809AB0A}">
      <dsp:nvSpPr>
        <dsp:cNvPr id="0" name=""/>
        <dsp:cNvSpPr/>
      </dsp:nvSpPr>
      <dsp:spPr>
        <a:xfrm>
          <a:off x="2106194" y="3120888"/>
          <a:ext cx="1041685" cy="89755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DA946-9014-4E43-8A95-0E5A7453BF59}">
      <dsp:nvSpPr>
        <dsp:cNvPr id="0" name=""/>
        <dsp:cNvSpPr/>
      </dsp:nvSpPr>
      <dsp:spPr>
        <a:xfrm>
          <a:off x="1506358" y="3572020"/>
          <a:ext cx="2262551" cy="195737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SutonnyMJ" pitchFamily="2" charset="0"/>
            </a:rPr>
            <a:t>wµ‡KU </a:t>
          </a:r>
          <a:r>
            <a:rPr lang="en-US" sz="4400" kern="1200" dirty="0" err="1">
              <a:latin typeface="SutonnyMJ" pitchFamily="2" charset="0"/>
            </a:rPr>
            <a:t>e¨vU</a:t>
          </a:r>
          <a:r>
            <a:rPr lang="en-US" sz="4400" kern="1200" dirty="0">
              <a:latin typeface="SutonnyMJ" pitchFamily="2" charset="0"/>
            </a:rPr>
            <a:t> I </a:t>
          </a:r>
          <a:r>
            <a:rPr lang="en-US" sz="4400" kern="1200" dirty="0" err="1">
              <a:latin typeface="SutonnyMJ" pitchFamily="2" charset="0"/>
            </a:rPr>
            <a:t>ej</a:t>
          </a:r>
          <a:endParaRPr lang="en-US" sz="4400" kern="1200" dirty="0">
            <a:latin typeface="SutonnyMJ" pitchFamily="2" charset="0"/>
          </a:endParaRPr>
        </a:p>
      </dsp:txBody>
      <dsp:txXfrm>
        <a:off x="1881311" y="3896398"/>
        <a:ext cx="1512645" cy="1308616"/>
      </dsp:txXfrm>
    </dsp:sp>
    <dsp:sp modelId="{5263D9E4-94E1-466A-B651-E627752B4AB9}">
      <dsp:nvSpPr>
        <dsp:cNvPr id="0" name=""/>
        <dsp:cNvSpPr/>
      </dsp:nvSpPr>
      <dsp:spPr>
        <a:xfrm>
          <a:off x="1506358" y="1201222"/>
          <a:ext cx="2262551" cy="195737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SutonnyMJ" pitchFamily="2" charset="0"/>
            </a:rPr>
            <a:t>‡</a:t>
          </a:r>
          <a:r>
            <a:rPr lang="en-US" sz="4400" kern="1200" dirty="0" err="1">
              <a:latin typeface="SutonnyMJ" pitchFamily="2" charset="0"/>
            </a:rPr>
            <a:t>Uwbm</a:t>
          </a:r>
          <a:r>
            <a:rPr lang="en-US" sz="4400" kern="1200" dirty="0">
              <a:latin typeface="SutonnyMJ" pitchFamily="2" charset="0"/>
            </a:rPr>
            <a:t> </a:t>
          </a:r>
          <a:r>
            <a:rPr lang="en-US" sz="4400" kern="1200" dirty="0" err="1">
              <a:latin typeface="SutonnyMJ" pitchFamily="2" charset="0"/>
            </a:rPr>
            <a:t>i¨v‡KU</a:t>
          </a:r>
          <a:endParaRPr lang="en-US" sz="4400" kern="1200" dirty="0">
            <a:latin typeface="SutonnyMJ" pitchFamily="2" charset="0"/>
          </a:endParaRPr>
        </a:p>
      </dsp:txBody>
      <dsp:txXfrm>
        <a:off x="1881311" y="1525600"/>
        <a:ext cx="1512645" cy="1308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E3-E70B-48E2-947A-6FB42688D02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02DF-E583-4680-BAA2-FA401FA3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7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E3-E70B-48E2-947A-6FB42688D02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02DF-E583-4680-BAA2-FA401FA3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E3-E70B-48E2-947A-6FB42688D02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02DF-E583-4680-BAA2-FA401FA3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E3-E70B-48E2-947A-6FB42688D02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02DF-E583-4680-BAA2-FA401FA3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E3-E70B-48E2-947A-6FB42688D02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02DF-E583-4680-BAA2-FA401FA3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E3-E70B-48E2-947A-6FB42688D02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02DF-E583-4680-BAA2-FA401FA3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E3-E70B-48E2-947A-6FB42688D02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02DF-E583-4680-BAA2-FA401FA3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E3-E70B-48E2-947A-6FB42688D02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02DF-E583-4680-BAA2-FA401FA3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E3-E70B-48E2-947A-6FB42688D02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02DF-E583-4680-BAA2-FA401FA3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E3-E70B-48E2-947A-6FB42688D02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02DF-E583-4680-BAA2-FA401FA3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9DE3-E70B-48E2-947A-6FB42688D02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02DF-E583-4680-BAA2-FA401FA3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89DE3-E70B-48E2-947A-6FB42688D02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02DF-E583-4680-BAA2-FA401FA39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3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25.jfif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1.png"/><Relationship Id="rId7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10" Type="http://schemas.openxmlformats.org/officeDocument/2006/relationships/audio" Target="../media/audio1.wav"/><Relationship Id="rId4" Type="http://schemas.openxmlformats.org/officeDocument/2006/relationships/image" Target="../media/image15.jpg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5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9.jp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926" y="235529"/>
            <a:ext cx="5999018" cy="9559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SutonnyMJ" pitchFamily="2" charset="0"/>
              </a:rPr>
              <a:t>AvR‡Ki</a:t>
            </a:r>
            <a:r>
              <a:rPr lang="en-US" sz="54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SutonnyMJ" pitchFamily="2" charset="0"/>
              </a:rPr>
              <a:t>cv‡V</a:t>
            </a:r>
            <a:r>
              <a:rPr lang="en-US" sz="5400" dirty="0">
                <a:solidFill>
                  <a:srgbClr val="002060"/>
                </a:solidFill>
                <a:latin typeface="SutonnyMJ" pitchFamily="2" charset="0"/>
              </a:rPr>
              <a:t> ¯^</a:t>
            </a:r>
            <a:r>
              <a:rPr lang="en-US" sz="5400" dirty="0" err="1">
                <a:solidFill>
                  <a:srgbClr val="002060"/>
                </a:solidFill>
                <a:latin typeface="SutonnyMJ" pitchFamily="2" charset="0"/>
              </a:rPr>
              <a:t>vMZg</a:t>
            </a:r>
            <a:endParaRPr lang="en-US" sz="5400" dirty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91491"/>
            <a:ext cx="10099964" cy="56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04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365125"/>
            <a:ext cx="11429999" cy="895639"/>
          </a:xfrm>
          <a:solidFill>
            <a:srgbClr val="7030A0"/>
          </a:solidFill>
        </p:spPr>
        <p:txBody>
          <a:bodyPr/>
          <a:lstStyle/>
          <a:p>
            <a:r>
              <a:rPr lang="en-US" dirty="0" err="1">
                <a:latin typeface="SutonnyMJ" pitchFamily="2" charset="0"/>
              </a:rPr>
              <a:t>Avgiv</a:t>
            </a:r>
            <a:r>
              <a:rPr lang="en-US" dirty="0">
                <a:latin typeface="SutonnyMJ" pitchFamily="2" charset="0"/>
              </a:rPr>
              <a:t> ˆ`</a:t>
            </a:r>
            <a:r>
              <a:rPr lang="en-US" dirty="0" err="1">
                <a:latin typeface="SutonnyMJ" pitchFamily="2" charset="0"/>
              </a:rPr>
              <a:t>bw</a:t>
            </a:r>
            <a:r>
              <a:rPr lang="en-US" dirty="0">
                <a:latin typeface="SutonnyMJ" pitchFamily="2" charset="0"/>
              </a:rPr>
              <a:t>›`b </a:t>
            </a:r>
            <a:r>
              <a:rPr lang="en-US" dirty="0" err="1">
                <a:latin typeface="SutonnyMJ" pitchFamily="2" charset="0"/>
              </a:rPr>
              <a:t>Rxe‡b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bvbvfv‡e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wewfbœ</a:t>
            </a:r>
            <a:r>
              <a:rPr lang="en-US" dirty="0">
                <a:latin typeface="SutonnyMJ" pitchFamily="2" charset="0"/>
              </a:rPr>
              <a:t> cÖhyw³ </a:t>
            </a:r>
            <a:r>
              <a:rPr lang="en-US" dirty="0" err="1">
                <a:latin typeface="SutonnyMJ" pitchFamily="2" charset="0"/>
              </a:rPr>
              <a:t>e¨envi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Kwi</a:t>
            </a:r>
            <a:r>
              <a:rPr lang="en-US" dirty="0">
                <a:latin typeface="SutonnyMJ" pitchFamily="2" charset="0"/>
              </a:rPr>
              <a:t> |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67" y="1898505"/>
            <a:ext cx="3535680" cy="3878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898505"/>
            <a:ext cx="3962400" cy="3878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59" y="1898505"/>
            <a:ext cx="2973186" cy="3878839"/>
          </a:xfrm>
          <a:prstGeom prst="rect">
            <a:avLst/>
          </a:prstGeom>
        </p:spPr>
      </p:pic>
      <p:pic>
        <p:nvPicPr>
          <p:cNvPr id="6" name="Picture 5" descr="glitter-graphics-flowers-349846.gif">
            <a:extLst>
              <a:ext uri="{FF2B5EF4-FFF2-40B4-BE49-F238E27FC236}">
                <a16:creationId xmlns:a16="http://schemas.microsoft.com/office/drawing/2014/main" id="{8EBB8E67-30F3-46EF-BB7C-BE1584E6C5C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164" y="6220691"/>
            <a:ext cx="10612582" cy="6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6" y="443344"/>
            <a:ext cx="10972801" cy="1330037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evm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¯_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v‡b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 cÖhyw³</a:t>
            </a:r>
            <a:br>
              <a:rPr lang="en-US" sz="3600" dirty="0">
                <a:solidFill>
                  <a:srgbClr val="7030A0"/>
                </a:solidFill>
                <a:latin typeface="SutonnyMJ" pitchFamily="2" charset="0"/>
              </a:rPr>
            </a:b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Avgiv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evwo‡Z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bvbviKg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cÖhyw³i 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e¨envi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†`L‡Z 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cvB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|G¸‡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jvi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g‡a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¨ 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i‡q‡Q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ˆe`¨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ywZK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evwZ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 ,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Bw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¯¿  ,‰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e`y¨wZK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cvLv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,‡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Uwjwfkb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,‡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iwWI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,‡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gvevBj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†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dvb,Kw¤úDUvi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100" dirty="0" err="1">
                <a:solidFill>
                  <a:srgbClr val="7030A0"/>
                </a:solidFill>
                <a:latin typeface="SutonnyMJ" pitchFamily="2" charset="0"/>
              </a:rPr>
              <a:t>BZ¨vw</a:t>
            </a:r>
            <a:r>
              <a:rPr lang="en-US" sz="3100" dirty="0">
                <a:solidFill>
                  <a:srgbClr val="7030A0"/>
                </a:solidFill>
                <a:latin typeface="SutonnyMJ" pitchFamily="2" charset="0"/>
              </a:rPr>
              <a:t>` 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01127"/>
            <a:ext cx="2253529" cy="1978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65" y="2327565"/>
            <a:ext cx="2050472" cy="1844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2" y="2119745"/>
            <a:ext cx="2616344" cy="2052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5" y="2269041"/>
            <a:ext cx="2964872" cy="1903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4518746"/>
            <a:ext cx="2784764" cy="1860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82" y="2439264"/>
            <a:ext cx="2341418" cy="1733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401127"/>
            <a:ext cx="3463636" cy="197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3" y="304800"/>
            <a:ext cx="11347554" cy="11942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SutonnyMJ" pitchFamily="2" charset="0"/>
              </a:rPr>
              <a:t>ivbœvN‡i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</a:rPr>
              <a:t> I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</a:rPr>
              <a:t>bvbv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</a:rPr>
              <a:t>ai‡bi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</a:rPr>
              <a:t> cÖhyw³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</a:rPr>
              <a:t>e¨eüZ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</a:rPr>
              <a:t> nq |‡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</a:rPr>
              <a:t>hgb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</a:rPr>
              <a:t> -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</a:rPr>
              <a:t>M¨v‡mi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</a:rPr>
              <a:t>Pzjv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</a:rPr>
              <a:t>, ‡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</a:rPr>
              <a:t>iwdªRv‡iUi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</a:rPr>
              <a:t>ivBmKyKvi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</a:rPr>
              <a:t> ,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</a:rPr>
              <a:t>gvB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</a:rPr>
              <a:t>‡µ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</a:rPr>
              <a:t>vI‡qf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</a:rPr>
              <a:t>I‡fb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</a:rPr>
              <a:t>BZ¨vw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</a:rPr>
              <a:t>` 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3" y="1967345"/>
            <a:ext cx="2770908" cy="2671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1" y="1967345"/>
            <a:ext cx="2776968" cy="2671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0268" y="1967345"/>
            <a:ext cx="2962713" cy="2671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1" y="1967345"/>
            <a:ext cx="3352799" cy="2671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537240-F185-4C9B-A1DF-3BDA0702D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7242"/>
            <a:ext cx="12296931" cy="21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1" y="4542021"/>
            <a:ext cx="11637821" cy="203888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SutonnyMJ" pitchFamily="2" charset="0"/>
              </a:rPr>
              <a:t>‡</a:t>
            </a:r>
            <a:r>
              <a:rPr lang="en-US" sz="4000" dirty="0" err="1">
                <a:solidFill>
                  <a:srgbClr val="00B050"/>
                </a:solidFill>
                <a:latin typeface="SutonnyMJ" pitchFamily="2" charset="0"/>
              </a:rPr>
              <a:t>Ljvayjvq</a:t>
            </a:r>
            <a:r>
              <a:rPr lang="en-US" sz="4000" dirty="0">
                <a:solidFill>
                  <a:srgbClr val="00B050"/>
                </a:solidFill>
                <a:latin typeface="SutonnyMJ" pitchFamily="2" charset="0"/>
              </a:rPr>
              <a:t> cÖhyw³</a:t>
            </a:r>
            <a:br>
              <a:rPr lang="en-US" sz="4000" dirty="0">
                <a:solidFill>
                  <a:srgbClr val="00B050"/>
                </a:solidFill>
                <a:latin typeface="SutonnyMJ" pitchFamily="2" charset="0"/>
              </a:rPr>
            </a:br>
            <a:r>
              <a:rPr lang="en-US" sz="4000" dirty="0">
                <a:latin typeface="SutonnyMJ" pitchFamily="2" charset="0"/>
              </a:rPr>
              <a:t>‡</a:t>
            </a:r>
            <a:r>
              <a:rPr lang="en-US" sz="4000" dirty="0" err="1">
                <a:latin typeface="SutonnyMJ" pitchFamily="2" charset="0"/>
              </a:rPr>
              <a:t>Ljvayjvq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A‡bK</a:t>
            </a:r>
            <a:r>
              <a:rPr lang="en-US" sz="4000" dirty="0">
                <a:latin typeface="SutonnyMJ" pitchFamily="2" charset="0"/>
              </a:rPr>
              <a:t> cÖhyw³i </a:t>
            </a:r>
            <a:r>
              <a:rPr lang="en-US" sz="4000" dirty="0" err="1">
                <a:latin typeface="SutonnyMJ" pitchFamily="2" charset="0"/>
              </a:rPr>
              <a:t>e¨envi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i‡q‡Q</a:t>
            </a:r>
            <a:r>
              <a:rPr lang="en-US" sz="4000" dirty="0">
                <a:latin typeface="SutonnyMJ" pitchFamily="2" charset="0"/>
              </a:rPr>
              <a:t> |‡</a:t>
            </a:r>
            <a:r>
              <a:rPr lang="en-US" sz="4000" dirty="0" err="1">
                <a:latin typeface="SutonnyMJ" pitchFamily="2" charset="0"/>
              </a:rPr>
              <a:t>Ljvayjvq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e¨eüZ</a:t>
            </a:r>
            <a:r>
              <a:rPr lang="en-US" sz="4000" dirty="0">
                <a:latin typeface="SutonnyMJ" pitchFamily="2" charset="0"/>
              </a:rPr>
              <a:t> cÖhyw³i </a:t>
            </a:r>
            <a:r>
              <a:rPr lang="en-US" sz="4000" dirty="0" err="1">
                <a:latin typeface="SutonnyMJ" pitchFamily="2" charset="0"/>
              </a:rPr>
              <a:t>g‡a</a:t>
            </a:r>
            <a:r>
              <a:rPr lang="en-US" sz="4000" dirty="0">
                <a:latin typeface="SutonnyMJ" pitchFamily="2" charset="0"/>
              </a:rPr>
              <a:t>¨ </a:t>
            </a:r>
            <a:r>
              <a:rPr lang="en-US" sz="4000" dirty="0" err="1">
                <a:latin typeface="SutonnyMJ" pitchFamily="2" charset="0"/>
              </a:rPr>
              <a:t>i‡q‡Q</a:t>
            </a:r>
            <a:r>
              <a:rPr lang="en-US" sz="4000" dirty="0">
                <a:latin typeface="SutonnyMJ" pitchFamily="2" charset="0"/>
              </a:rPr>
              <a:t> ‡</a:t>
            </a:r>
            <a:r>
              <a:rPr lang="en-US" sz="4000" dirty="0" err="1">
                <a:latin typeface="SutonnyMJ" pitchFamily="2" charset="0"/>
              </a:rPr>
              <a:t>Ljvayjvi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wewfbœ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mvgMÖx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hgb-dzUej</a:t>
            </a:r>
            <a:r>
              <a:rPr lang="en-US" sz="4000" dirty="0">
                <a:latin typeface="SutonnyMJ" pitchFamily="2" charset="0"/>
              </a:rPr>
              <a:t> ,‡</a:t>
            </a:r>
            <a:r>
              <a:rPr lang="en-US" sz="4000" dirty="0" err="1">
                <a:latin typeface="SutonnyMJ" pitchFamily="2" charset="0"/>
              </a:rPr>
              <a:t>Uwbm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i¨v‡KU</a:t>
            </a:r>
            <a:r>
              <a:rPr lang="en-US" sz="4000" dirty="0">
                <a:latin typeface="SutonnyMJ" pitchFamily="2" charset="0"/>
              </a:rPr>
              <a:t> ,wµ‡KU </a:t>
            </a:r>
            <a:r>
              <a:rPr lang="en-US" sz="4000" dirty="0" err="1">
                <a:latin typeface="SutonnyMJ" pitchFamily="2" charset="0"/>
              </a:rPr>
              <a:t>e¨vU</a:t>
            </a:r>
            <a:r>
              <a:rPr lang="en-US" sz="4000" dirty="0">
                <a:latin typeface="SutonnyMJ" pitchFamily="2" charset="0"/>
              </a:rPr>
              <a:t> I </a:t>
            </a:r>
            <a:r>
              <a:rPr lang="en-US" sz="4000" dirty="0" err="1">
                <a:latin typeface="SutonnyMJ" pitchFamily="2" charset="0"/>
              </a:rPr>
              <a:t>ej</a:t>
            </a:r>
            <a:r>
              <a:rPr lang="en-US" sz="4000" dirty="0">
                <a:latin typeface="SutonnyMJ" pitchFamily="2" charset="0"/>
              </a:rPr>
              <a:t> ,‡</a:t>
            </a:r>
            <a:r>
              <a:rPr lang="en-US" sz="4000" dirty="0" err="1">
                <a:latin typeface="SutonnyMJ" pitchFamily="2" charset="0"/>
              </a:rPr>
              <a:t>cvkvK</a:t>
            </a:r>
            <a:r>
              <a:rPr lang="en-US" sz="4000" dirty="0">
                <a:latin typeface="SutonnyMJ" pitchFamily="2" charset="0"/>
              </a:rPr>
              <a:t> , </a:t>
            </a:r>
            <a:r>
              <a:rPr lang="en-US" sz="4000" dirty="0" err="1">
                <a:latin typeface="SutonnyMJ" pitchFamily="2" charset="0"/>
              </a:rPr>
              <a:t>RyZv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BZ¨vw</a:t>
            </a:r>
            <a:r>
              <a:rPr lang="en-US" sz="4000" dirty="0">
                <a:latin typeface="SutonnyMJ" pitchFamily="2" charset="0"/>
              </a:rPr>
              <a:t>` 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7" y="819688"/>
            <a:ext cx="2854033" cy="2992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4" y="805833"/>
            <a:ext cx="3020281" cy="3020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58" y="805833"/>
            <a:ext cx="2701642" cy="299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73" y="833543"/>
            <a:ext cx="2750133" cy="30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201" y="444552"/>
            <a:ext cx="10517597" cy="784802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eZ©gv‡b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A‡bK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‡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Ljvayjvq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wfwWI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K¨v‡giv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I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e¨envi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Kiv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n‡”Q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36" y="1297329"/>
            <a:ext cx="8064709" cy="4723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5197FD-73BB-4EA3-A32D-9307F142F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28753"/>
            <a:ext cx="12192000" cy="167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102" y="727973"/>
            <a:ext cx="10515600" cy="1325563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en-US" sz="5400" dirty="0">
                <a:latin typeface="SutonnyMJ" pitchFamily="2" charset="0"/>
              </a:rPr>
              <a:t>‡</a:t>
            </a:r>
            <a:r>
              <a:rPr lang="en-US" sz="5400" dirty="0" err="1">
                <a:latin typeface="SutonnyMJ" pitchFamily="2" charset="0"/>
              </a:rPr>
              <a:t>Zvgv</a:t>
            </a:r>
            <a:r>
              <a:rPr lang="en-US" sz="5400" dirty="0">
                <a:latin typeface="SutonnyMJ" pitchFamily="2" charset="0"/>
              </a:rPr>
              <a:t>‡`</a:t>
            </a:r>
            <a:r>
              <a:rPr lang="en-US" sz="5400" dirty="0" err="1">
                <a:latin typeface="SutonnyMJ" pitchFamily="2" charset="0"/>
              </a:rPr>
              <a:t>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cÖv_wgK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weÁvb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Gi</a:t>
            </a:r>
            <a:r>
              <a:rPr lang="en-US" sz="5400" dirty="0">
                <a:latin typeface="SutonnyMJ" pitchFamily="2" charset="0"/>
              </a:rPr>
              <a:t> 99 </a:t>
            </a:r>
            <a:r>
              <a:rPr lang="en-US" sz="5400" dirty="0" err="1">
                <a:latin typeface="SutonnyMJ" pitchFamily="2" charset="0"/>
              </a:rPr>
              <a:t>c„ôv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Lvj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Ges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cvVwU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g‡bv‡hvM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mnKv‡i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wbi‡e</a:t>
            </a:r>
            <a:r>
              <a:rPr lang="en-US" sz="5400" dirty="0">
                <a:latin typeface="SutonnyMJ" pitchFamily="2" charset="0"/>
              </a:rPr>
              <a:t> co 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17" y="2383440"/>
            <a:ext cx="8214610" cy="3671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E74D7B-2B92-47E4-BFDF-904A6D5AD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99677" y="68075"/>
            <a:ext cx="2076137" cy="1744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5A2FED-D96C-4BE6-A4D4-A3FC20F02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8387" cy="1744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70EC9F-14D9-4E3C-83AB-EF80F60FF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8037" y="4835047"/>
            <a:ext cx="2300991" cy="1744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F75424-F084-4767-8354-4D5B45AB3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8269" y="4781861"/>
            <a:ext cx="1933730" cy="20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0220"/>
            <a:ext cx="11416145" cy="50569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`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jxq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KvR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 :</a:t>
            </a:r>
            <a:br>
              <a:rPr lang="en-US" sz="4800" dirty="0">
                <a:solidFill>
                  <a:srgbClr val="002060"/>
                </a:solidFill>
                <a:latin typeface="SutonnyMJ" pitchFamily="2" charset="0"/>
              </a:rPr>
            </a:b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/>
            </a:r>
            <a:br>
              <a:rPr lang="en-US" sz="4800" dirty="0">
                <a:solidFill>
                  <a:srgbClr val="002060"/>
                </a:solidFill>
                <a:latin typeface="SutonnyMJ" pitchFamily="2" charset="0"/>
              </a:rPr>
            </a:b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‰`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bw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›`b 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Rxe‡b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 cÖhyw³i 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e¨env‡ii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ZvwjKv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 ˆ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Zwi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Kwi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  |</a:t>
            </a:r>
            <a:br>
              <a:rPr lang="en-US" sz="4800" dirty="0">
                <a:solidFill>
                  <a:srgbClr val="002060"/>
                </a:solidFill>
                <a:latin typeface="SutonnyMJ" pitchFamily="2" charset="0"/>
              </a:rPr>
            </a:b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/>
            </a:r>
            <a:br>
              <a:rPr lang="en-US" sz="4800" dirty="0">
                <a:solidFill>
                  <a:srgbClr val="002060"/>
                </a:solidFill>
                <a:latin typeface="SutonnyMJ" pitchFamily="2" charset="0"/>
              </a:rPr>
            </a:b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meyR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`j :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evm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¯’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v‡b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e¨eüZ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cÖhyw³¸‡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jvi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GKwU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ZvwjKv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ˆ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Zwi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Ki |</a:t>
            </a:r>
            <a:br>
              <a:rPr lang="en-US" dirty="0">
                <a:solidFill>
                  <a:srgbClr val="00B050"/>
                </a:solidFill>
                <a:latin typeface="SutonnyMJ" pitchFamily="2" charset="0"/>
              </a:rPr>
            </a:b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SutonnyMJ" pitchFamily="2" charset="0"/>
              </a:rPr>
            </a:br>
            <a:r>
              <a:rPr lang="en-US" dirty="0" err="1">
                <a:solidFill>
                  <a:srgbClr val="FFC000"/>
                </a:solidFill>
                <a:latin typeface="SutonnyMJ" pitchFamily="2" charset="0"/>
              </a:rPr>
              <a:t>njy</a:t>
            </a:r>
            <a:r>
              <a:rPr lang="en-US" dirty="0">
                <a:solidFill>
                  <a:srgbClr val="FFC000"/>
                </a:solidFill>
                <a:latin typeface="SutonnyMJ" pitchFamily="2" charset="0"/>
              </a:rPr>
              <a:t>` `j :  †</a:t>
            </a:r>
            <a:r>
              <a:rPr lang="en-US" dirty="0" err="1">
                <a:solidFill>
                  <a:srgbClr val="FFC000"/>
                </a:solidFill>
                <a:latin typeface="SutonnyMJ" pitchFamily="2" charset="0"/>
              </a:rPr>
              <a:t>Ljvayjvq</a:t>
            </a:r>
            <a:r>
              <a:rPr lang="en-US" dirty="0">
                <a:solidFill>
                  <a:srgbClr val="FFC00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SutonnyMJ" pitchFamily="2" charset="0"/>
              </a:rPr>
              <a:t>e¨eüZ</a:t>
            </a:r>
            <a:r>
              <a:rPr lang="en-US" dirty="0">
                <a:solidFill>
                  <a:srgbClr val="FFC000"/>
                </a:solidFill>
                <a:latin typeface="SutonnyMJ" pitchFamily="2" charset="0"/>
              </a:rPr>
              <a:t> cÖhyw³¸‡</a:t>
            </a:r>
            <a:r>
              <a:rPr lang="en-US" dirty="0" err="1">
                <a:solidFill>
                  <a:srgbClr val="FFC000"/>
                </a:solidFill>
                <a:latin typeface="SutonnyMJ" pitchFamily="2" charset="0"/>
              </a:rPr>
              <a:t>jvi</a:t>
            </a:r>
            <a:r>
              <a:rPr lang="en-US" dirty="0">
                <a:solidFill>
                  <a:srgbClr val="FFC00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SutonnyMJ" pitchFamily="2" charset="0"/>
              </a:rPr>
              <a:t>GKwU</a:t>
            </a:r>
            <a:r>
              <a:rPr lang="en-US" dirty="0">
                <a:solidFill>
                  <a:srgbClr val="FFC00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SutonnyMJ" pitchFamily="2" charset="0"/>
              </a:rPr>
              <a:t>ZvwjKv</a:t>
            </a:r>
            <a:r>
              <a:rPr lang="en-US" dirty="0">
                <a:solidFill>
                  <a:srgbClr val="FFC000"/>
                </a:solidFill>
                <a:latin typeface="SutonnyMJ" pitchFamily="2" charset="0"/>
              </a:rPr>
              <a:t> ˆ</a:t>
            </a:r>
            <a:r>
              <a:rPr lang="en-US" dirty="0" err="1">
                <a:solidFill>
                  <a:srgbClr val="FFC000"/>
                </a:solidFill>
                <a:latin typeface="SutonnyMJ" pitchFamily="2" charset="0"/>
              </a:rPr>
              <a:t>Zwi</a:t>
            </a:r>
            <a:r>
              <a:rPr lang="en-US" dirty="0">
                <a:solidFill>
                  <a:srgbClr val="FFC000"/>
                </a:solidFill>
                <a:latin typeface="SutonnyMJ" pitchFamily="2" charset="0"/>
              </a:rPr>
              <a:t> Ki |</a:t>
            </a:r>
            <a:endParaRPr lang="en-US" sz="4800" dirty="0">
              <a:solidFill>
                <a:srgbClr val="FFC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101119"/>
            <a:ext cx="5112328" cy="96568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SutonnyMJ" pitchFamily="2" charset="0"/>
              </a:rPr>
              <a:t>GKbRi</a:t>
            </a:r>
            <a:r>
              <a:rPr lang="en-US" sz="5400" dirty="0">
                <a:latin typeface="SutonnyMJ" pitchFamily="2" charset="0"/>
              </a:rPr>
              <a:t> ‡`‡L </a:t>
            </a:r>
            <a:r>
              <a:rPr lang="en-US" sz="5400" dirty="0" err="1">
                <a:latin typeface="SutonnyMJ" pitchFamily="2" charset="0"/>
              </a:rPr>
              <a:t>wbB</a:t>
            </a:r>
            <a:endParaRPr lang="en-US" sz="5400" dirty="0">
              <a:latin typeface="SutonnyMJ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3791154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E7FB396-6BE6-4D16-BDEA-83AA0FB3BA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0431" y="3535048"/>
            <a:ext cx="5669922" cy="733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4A9F76-F26A-4CBA-B554-4021B4E70B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8801" y="3001650"/>
            <a:ext cx="6736722" cy="733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07695F-F43C-4045-A4BD-15A185F75E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43" y="6430779"/>
            <a:ext cx="10499206" cy="4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C085E0-83B9-4190-A2C9-42B2AC944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A9C085E0-83B9-4190-A2C9-42B2AC944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A9C085E0-83B9-4190-A2C9-42B2AC944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A9C085E0-83B9-4190-A2C9-42B2AC944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5325FB-C4B6-4441-A524-CA88EC099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D95325FB-C4B6-4441-A524-CA88EC099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D95325FB-C4B6-4441-A524-CA88EC099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D95325FB-C4B6-4441-A524-CA88EC099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D470E7-1D9F-47E6-83EE-BB19F5A98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7BD470E7-1D9F-47E6-83EE-BB19F5A98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7BD470E7-1D9F-47E6-83EE-BB19F5A98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7BD470E7-1D9F-47E6-83EE-BB19F5A98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6078C-9C42-4DD2-A1F8-9713E4E51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B156078C-9C42-4DD2-A1F8-9713E4E51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B156078C-9C42-4DD2-A1F8-9713E4E51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B156078C-9C42-4DD2-A1F8-9713E4E51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39FDE0-4F18-462B-B76B-FA51A15B4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1A39FDE0-4F18-462B-B76B-FA51A15B4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1A39FDE0-4F18-462B-B76B-FA51A15B4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1A39FDE0-4F18-462B-B76B-FA51A15B4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B3BB4B-F9EC-4E9E-94FC-01919CA9B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D4B3BB4B-F9EC-4E9E-94FC-01919CA9B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D4B3BB4B-F9EC-4E9E-94FC-01919CA9B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D4B3BB4B-F9EC-4E9E-94FC-01919CA9B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8C599-9EB1-45CE-99F6-23A885521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2518C599-9EB1-45CE-99F6-23A885521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2518C599-9EB1-45CE-99F6-23A885521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2518C599-9EB1-45CE-99F6-23A885521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31F151-9AC1-42DF-B757-A53CCC38D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graphicEl>
                                              <a:dgm id="{2B31F151-9AC1-42DF-B757-A53CCC38D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2B31F151-9AC1-42DF-B757-A53CCC38D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2B31F151-9AC1-42DF-B757-A53CCC38D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43DF0B-FA2B-4AF3-8CA8-6965BC7F3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9743DF0B-FA2B-4AF3-8CA8-6965BC7F3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9743DF0B-FA2B-4AF3-8CA8-6965BC7F3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9743DF0B-FA2B-4AF3-8CA8-6965BC7F3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28B193-5F7E-4B90-B721-DA9E56583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graphicEl>
                                              <a:dgm id="{F328B193-5F7E-4B90-B721-DA9E56583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F328B193-5F7E-4B90-B721-DA9E56583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F328B193-5F7E-4B90-B721-DA9E56583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7AD6EB-4669-4311-918F-37CB62E2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ED7AD6EB-4669-4311-918F-37CB62E2B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ED7AD6EB-4669-4311-918F-37CB62E2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ED7AD6EB-4669-4311-918F-37CB62E2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49FFC3-8CAB-4474-8CB7-5F7549EC4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graphicEl>
                                              <a:dgm id="{1649FFC3-8CAB-4474-8CB7-5F7549EC4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graphicEl>
                                              <a:dgm id="{1649FFC3-8CAB-4474-8CB7-5F7549EC4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1649FFC3-8CAB-4474-8CB7-5F7549EC4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411096-7314-408D-A6C4-DE9C4F47D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graphicEl>
                                              <a:dgm id="{05411096-7314-408D-A6C4-DE9C4F47D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05411096-7314-408D-A6C4-DE9C4F47D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5411096-7314-408D-A6C4-DE9C4F47D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138545"/>
            <a:ext cx="4350327" cy="87283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ivbœvN‡i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e¨eüZ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 cÖhyw³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26715405"/>
              </p:ext>
            </p:extLst>
          </p:nvPr>
        </p:nvGraphicFramePr>
        <p:xfrm>
          <a:off x="249382" y="1011382"/>
          <a:ext cx="11665527" cy="544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916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908" y="168708"/>
            <a:ext cx="3508722" cy="124200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</a:rPr>
              <a:t>‡`‡L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SutonnyMJ" pitchFamily="2" charset="0"/>
              </a:rPr>
              <a:t>wbB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SutonnyMJ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87818400"/>
              </p:ext>
            </p:extLst>
          </p:nvPr>
        </p:nvGraphicFramePr>
        <p:xfrm>
          <a:off x="2299852" y="0"/>
          <a:ext cx="9434947" cy="673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52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90E75B-2598-412B-88A7-40BE8D3F9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A90E75B-2598-412B-88A7-40BE8D3F9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A90E75B-2598-412B-88A7-40BE8D3F9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CA90E75B-2598-412B-88A7-40BE8D3F9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F727B7-442E-4406-9A3D-E1B1F5918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EEF727B7-442E-4406-9A3D-E1B1F5918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EEF727B7-442E-4406-9A3D-E1B1F5918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EEF727B7-442E-4406-9A3D-E1B1F5918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F4B1AA-7BAE-47B3-917A-A359DA1BF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F9F4B1AA-7BAE-47B3-917A-A359DA1BF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F9F4B1AA-7BAE-47B3-917A-A359DA1BF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F9F4B1AA-7BAE-47B3-917A-A359DA1BF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33FDBD-FAB9-42FD-9431-180D48A31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2F33FDBD-FAB9-42FD-9431-180D48A31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2F33FDBD-FAB9-42FD-9431-180D48A31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2F33FDBD-FAB9-42FD-9431-180D48A31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F34A1-95D3-4071-889F-09C670F91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D2EF34A1-95D3-4071-889F-09C670F91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D2EF34A1-95D3-4071-889F-09C670F91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D2EF34A1-95D3-4071-889F-09C670F91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484539-3AD0-4AD4-B855-0B991DC3A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CB484539-3AD0-4AD4-B855-0B991DC3A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CB484539-3AD0-4AD4-B855-0B991DC3A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B484539-3AD0-4AD4-B855-0B991DC3A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A37B9A-9F88-45B1-9071-6528F4CE9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1BA37B9A-9F88-45B1-9071-6528F4CE9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1BA37B9A-9F88-45B1-9071-6528F4CE9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1BA37B9A-9F88-45B1-9071-6528F4CE9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7369BF-83AC-4315-8800-13FC2C46C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F17369BF-83AC-4315-8800-13FC2C46C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F17369BF-83AC-4315-8800-13FC2C46C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F17369BF-83AC-4315-8800-13FC2C46C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8D467F-17E8-45DD-BE4F-385A77FED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9F8D467F-17E8-45DD-BE4F-385A77FED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9F8D467F-17E8-45DD-BE4F-385A77FED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9F8D467F-17E8-45DD-BE4F-385A77FED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EFDAE6-C985-4060-9E53-3C7F19FA6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4DEFDAE6-C985-4060-9E53-3C7F19FA6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4DEFDAE6-C985-4060-9E53-3C7F19FA6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4DEFDAE6-C985-4060-9E53-3C7F19FA6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ADA946-9014-4E43-8A95-0E5A7453B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E3ADA946-9014-4E43-8A95-0E5A7453B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E3ADA946-9014-4E43-8A95-0E5A7453B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E3ADA946-9014-4E43-8A95-0E5A7453B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D4394-DDA6-4D6D-97D5-06D04809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AA6D4394-DDA6-4D6D-97D5-06D04809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AA6D4394-DDA6-4D6D-97D5-06D04809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AA6D4394-DDA6-4D6D-97D5-06D04809A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63D9E4-94E1-466A-B651-E627752B4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5263D9E4-94E1-466A-B651-E627752B4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5263D9E4-94E1-466A-B651-E627752B4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5263D9E4-94E1-466A-B651-E627752B4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AAAAD-29E9-4D77-8312-6A8458779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5128753"/>
            <a:ext cx="11917181" cy="17292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35AA73-8FAF-40C2-85B9-3A9C6CB01490}"/>
              </a:ext>
            </a:extLst>
          </p:cNvPr>
          <p:cNvSpPr/>
          <p:nvPr/>
        </p:nvSpPr>
        <p:spPr>
          <a:xfrm>
            <a:off x="4646951" y="600713"/>
            <a:ext cx="740514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SutonnyMJ" pitchFamily="2" charset="0"/>
              </a:rPr>
              <a:t>wkÿK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cwiwPwZ</a:t>
            </a:r>
            <a:r>
              <a:rPr lang="en-US" sz="6000" dirty="0">
                <a:latin typeface="SutonnyMJ" pitchFamily="2" charset="0"/>
              </a:rPr>
              <a:t> : </a:t>
            </a:r>
          </a:p>
          <a:p>
            <a:r>
              <a:rPr lang="en-US" sz="6000" dirty="0" err="1">
                <a:latin typeface="SutonnyMJ" pitchFamily="2" charset="0"/>
              </a:rPr>
              <a:t>byivbx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AvwK`v</a:t>
            </a:r>
            <a:r>
              <a:rPr lang="en-US" sz="6000" dirty="0">
                <a:latin typeface="SutonnyMJ" pitchFamily="2" charset="0"/>
              </a:rPr>
              <a:t> </a:t>
            </a:r>
          </a:p>
          <a:p>
            <a:r>
              <a:rPr lang="en-US" sz="6000" dirty="0" err="1">
                <a:latin typeface="SutonnyMJ" pitchFamily="2" charset="0"/>
              </a:rPr>
              <a:t>mnKvwi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wkwÿKv</a:t>
            </a:r>
            <a:endParaRPr lang="en-US" sz="6000" dirty="0">
              <a:latin typeface="SutonnyMJ" pitchFamily="2" charset="0"/>
            </a:endParaRPr>
          </a:p>
          <a:p>
            <a:r>
              <a:rPr lang="bn-IN" sz="6000" dirty="0" smtClean="0">
                <a:latin typeface="SutonnyMJ" pitchFamily="2" charset="0"/>
              </a:rPr>
              <a:t>w`Nb</a:t>
            </a:r>
            <a:r>
              <a:rPr lang="en-US" sz="6000" dirty="0" smtClean="0">
                <a:latin typeface="SutonnyMJ" pitchFamily="2" charset="0"/>
              </a:rPr>
              <a:t> m </a:t>
            </a:r>
            <a:r>
              <a:rPr lang="en-US" sz="6000" dirty="0" err="1">
                <a:latin typeface="SutonnyMJ" pitchFamily="2" charset="0"/>
              </a:rPr>
              <a:t>cÖv</a:t>
            </a:r>
            <a:r>
              <a:rPr lang="en-US" sz="6000" dirty="0">
                <a:latin typeface="SutonnyMJ" pitchFamily="2" charset="0"/>
              </a:rPr>
              <a:t> we </a:t>
            </a:r>
          </a:p>
          <a:p>
            <a:r>
              <a:rPr lang="en-US" sz="6000" dirty="0" err="1">
                <a:latin typeface="SutonnyMJ" pitchFamily="2" charset="0"/>
              </a:rPr>
              <a:t>w`bvRcyi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m`i</a:t>
            </a:r>
            <a:r>
              <a:rPr lang="en-US" sz="6000" dirty="0">
                <a:latin typeface="SutonnyMJ" pitchFamily="2" charset="0"/>
              </a:rPr>
              <a:t> ,</a:t>
            </a:r>
            <a:r>
              <a:rPr lang="en-US" sz="6000" dirty="0" err="1">
                <a:latin typeface="SutonnyMJ" pitchFamily="2" charset="0"/>
              </a:rPr>
              <a:t>w`bvRcyi</a:t>
            </a:r>
            <a:r>
              <a:rPr lang="en-US" sz="6000" dirty="0">
                <a:latin typeface="SutonnyMJ" pitchFamily="2" charset="0"/>
              </a:rPr>
              <a:t> |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E33E98-3E03-4563-99C0-63CC9A927F8A}"/>
              </a:ext>
            </a:extLst>
          </p:cNvPr>
          <p:cNvSpPr/>
          <p:nvPr/>
        </p:nvSpPr>
        <p:spPr>
          <a:xfrm>
            <a:off x="614597" y="600713"/>
            <a:ext cx="3552669" cy="43471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21DB64-5FC5-4F47-84E5-C4D90209C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1467" y="372995"/>
            <a:ext cx="3028018" cy="22820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F2F675-0847-4D4D-A1C8-35E2A3D36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91524" y="38181"/>
            <a:ext cx="3386638" cy="268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984B717E-A077-4328-AD85-2C39976CD414}"/>
              </a:ext>
            </a:extLst>
          </p:cNvPr>
          <p:cNvSpPr/>
          <p:nvPr/>
        </p:nvSpPr>
        <p:spPr>
          <a:xfrm>
            <a:off x="0" y="269823"/>
            <a:ext cx="11647357" cy="59061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g~j¨vqb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:</a:t>
            </a:r>
            <a:br>
              <a:rPr lang="en-US" sz="6000" dirty="0">
                <a:solidFill>
                  <a:srgbClr val="7030A0"/>
                </a:solidFill>
                <a:latin typeface="SutonnyMJ" pitchFamily="2" charset="0"/>
              </a:rPr>
            </a:b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wkÿv‡ÿ‡Î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Avgiv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Kx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Kx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cÖhyyw³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e¨envi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Kwi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Zvi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GKwU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ZvwjKv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ˆ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Zwi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Ki |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SutonnyMJ" pitchFamily="2" charset="0"/>
              </a:rPr>
              <a:t>ab¨ev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</a:rPr>
              <a:t>`</a:t>
            </a:r>
            <a:br>
              <a:rPr lang="en-US" sz="6000" dirty="0">
                <a:solidFill>
                  <a:srgbClr val="002060"/>
                </a:solidFill>
                <a:latin typeface="SutonnyMJ" pitchFamily="2" charset="0"/>
              </a:rPr>
            </a:br>
            <a:r>
              <a:rPr lang="en-US" sz="5300" dirty="0" err="1">
                <a:solidFill>
                  <a:srgbClr val="002060"/>
                </a:solidFill>
                <a:latin typeface="SutonnyMJ" pitchFamily="2" charset="0"/>
              </a:rPr>
              <a:t>fv‡jv</a:t>
            </a:r>
            <a:r>
              <a:rPr lang="en-US" sz="5300" dirty="0">
                <a:solidFill>
                  <a:srgbClr val="002060"/>
                </a:solidFill>
                <a:latin typeface="SutonnyMJ" pitchFamily="2" charset="0"/>
              </a:rPr>
              <a:t> †_‡</a:t>
            </a:r>
            <a:r>
              <a:rPr lang="en-US" sz="5300" dirty="0" err="1">
                <a:solidFill>
                  <a:srgbClr val="002060"/>
                </a:solidFill>
                <a:latin typeface="SutonnyMJ" pitchFamily="2" charset="0"/>
              </a:rPr>
              <a:t>Kv</a:t>
            </a:r>
            <a:r>
              <a:rPr lang="en-US" sz="53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300" dirty="0" err="1">
                <a:solidFill>
                  <a:srgbClr val="002060"/>
                </a:solidFill>
                <a:latin typeface="SutonnyMJ" pitchFamily="2" charset="0"/>
              </a:rPr>
              <a:t>mevB</a:t>
            </a:r>
            <a:endParaRPr lang="en-US" sz="5300" dirty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7" y="1801091"/>
            <a:ext cx="8548255" cy="48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3CB90F-15F1-4907-9D09-F53007D5C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31567"/>
            <a:ext cx="12192001" cy="162643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25B949-3B9B-453D-B914-03AFB3A048E5}"/>
              </a:ext>
            </a:extLst>
          </p:cNvPr>
          <p:cNvSpPr/>
          <p:nvPr/>
        </p:nvSpPr>
        <p:spPr>
          <a:xfrm>
            <a:off x="2038661" y="914400"/>
            <a:ext cx="8409483" cy="45420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cvV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cwiwPwZ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:</a:t>
            </a:r>
          </a:p>
          <a:p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‡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kwY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: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PZz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_©  </a:t>
            </a:r>
          </a:p>
          <a:p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cvV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: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Avgv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‡`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i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Rxe‡b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cÖhyw³</a:t>
            </a:r>
          </a:p>
          <a:p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cvV¨vsk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: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hš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¿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ev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ˆ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Kvkj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.....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n‡”Q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|</a:t>
            </a:r>
          </a:p>
          <a:p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mgq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:50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wgwbU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</a:p>
          <a:p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ZvwiL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:04/10/2018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wL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ª :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1F9F2-A798-4C3C-81A5-9461119113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354" y="113528"/>
            <a:ext cx="2840336" cy="2688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3080A4-3723-4B06-A436-7D28F3F340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74128" y="62725"/>
            <a:ext cx="2508473" cy="267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836" y="365126"/>
            <a:ext cx="5624946" cy="1200439"/>
          </a:xfrm>
        </p:spPr>
        <p:txBody>
          <a:bodyPr/>
          <a:lstStyle/>
          <a:p>
            <a:r>
              <a:rPr lang="en-US" dirty="0" err="1">
                <a:latin typeface="SutonnyMJ" pitchFamily="2" charset="0"/>
              </a:rPr>
              <a:t>Av‡eM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m„wó</a:t>
            </a:r>
            <a:r>
              <a:rPr lang="en-US" dirty="0">
                <a:latin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</a:rPr>
              <a:t>cvV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Nvlbv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3" name="cooking2">
            <a:hlinkClick r:id="" action="ppaction://media"/>
            <a:extLst>
              <a:ext uri="{FF2B5EF4-FFF2-40B4-BE49-F238E27FC236}">
                <a16:creationId xmlns:a16="http://schemas.microsoft.com/office/drawing/2014/main" id="{6E523280-526D-4093-9015-2D1F5BA2A4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9528" y="1379095"/>
            <a:ext cx="10658006" cy="47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1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A0C3B90D-1E94-4DA8-87D8-E0A109F3BF69}"/>
              </a:ext>
            </a:extLst>
          </p:cNvPr>
          <p:cNvSpPr/>
          <p:nvPr/>
        </p:nvSpPr>
        <p:spPr>
          <a:xfrm>
            <a:off x="899409" y="509665"/>
            <a:ext cx="9848537" cy="173885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AvR‡Ki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cvV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 :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72FF5AB5-D2B0-4909-9E91-5E86F5D37BCB}"/>
              </a:ext>
            </a:extLst>
          </p:cNvPr>
          <p:cNvSpPr/>
          <p:nvPr/>
        </p:nvSpPr>
        <p:spPr>
          <a:xfrm>
            <a:off x="899409" y="2570813"/>
            <a:ext cx="10658006" cy="42871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Avgv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‡`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i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  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Rxe‡b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 cÖhyw³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8881C-4BA4-437C-A650-C5EB04E95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6078" y="3006076"/>
            <a:ext cx="6745577" cy="733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A0B4AD-1169-4572-A04D-730C2D620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5707" y="3111709"/>
            <a:ext cx="6858000" cy="6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48152EA9-1D8D-470B-8C08-024675ED5DCF}"/>
              </a:ext>
            </a:extLst>
          </p:cNvPr>
          <p:cNvSpPr/>
          <p:nvPr/>
        </p:nvSpPr>
        <p:spPr>
          <a:xfrm>
            <a:off x="1340370" y="404734"/>
            <a:ext cx="9511260" cy="146903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SutonnyMJ" pitchFamily="2" charset="0"/>
              </a:rPr>
              <a:t>wkLbdj</a:t>
            </a:r>
            <a:r>
              <a:rPr lang="en-US" sz="7200" dirty="0">
                <a:latin typeface="SutonnyMJ" pitchFamily="2" charset="0"/>
              </a:rPr>
              <a:t> :</a:t>
            </a:r>
            <a:endParaRPr lang="en-US" sz="7200" dirty="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1735D281-CAD8-4844-BB2C-4B6DC0B49DFB}"/>
              </a:ext>
            </a:extLst>
          </p:cNvPr>
          <p:cNvSpPr/>
          <p:nvPr/>
        </p:nvSpPr>
        <p:spPr>
          <a:xfrm>
            <a:off x="1079292" y="2109865"/>
            <a:ext cx="10245776" cy="373255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SutonnyMJ" pitchFamily="2" charset="0"/>
              </a:rPr>
              <a:t>10.1.1 </a:t>
            </a:r>
            <a:r>
              <a:rPr lang="en-US" sz="4400" dirty="0" err="1">
                <a:latin typeface="SutonnyMJ" pitchFamily="2" charset="0"/>
              </a:rPr>
              <a:t>evm</a:t>
            </a:r>
            <a:r>
              <a:rPr lang="en-US" sz="4400" dirty="0">
                <a:latin typeface="SutonnyMJ" pitchFamily="2" charset="0"/>
              </a:rPr>
              <a:t>¯’</a:t>
            </a:r>
            <a:r>
              <a:rPr lang="en-US" sz="4400" dirty="0" err="1">
                <a:latin typeface="SutonnyMJ" pitchFamily="2" charset="0"/>
              </a:rPr>
              <a:t>v‡b</a:t>
            </a:r>
            <a:r>
              <a:rPr lang="en-US" sz="4400" dirty="0">
                <a:latin typeface="SutonnyMJ" pitchFamily="2" charset="0"/>
              </a:rPr>
              <a:t> cÖhyw³i </a:t>
            </a:r>
            <a:r>
              <a:rPr lang="en-US" sz="4400" dirty="0" err="1">
                <a:latin typeface="SutonnyMJ" pitchFamily="2" charset="0"/>
              </a:rPr>
              <a:t>e¨envi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eb©bv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</a:rPr>
              <a:t> |</a:t>
            </a:r>
            <a:br>
              <a:rPr lang="en-US" sz="4400" dirty="0">
                <a:latin typeface="SutonnyMJ" pitchFamily="2" charset="0"/>
              </a:rPr>
            </a:br>
            <a:r>
              <a:rPr lang="en-US" sz="4400" dirty="0">
                <a:latin typeface="SutonnyMJ" pitchFamily="2" charset="0"/>
              </a:rPr>
              <a:t>10.1.2 </a:t>
            </a:r>
            <a:r>
              <a:rPr lang="en-US" sz="4400" dirty="0" err="1">
                <a:latin typeface="SutonnyMJ" pitchFamily="2" charset="0"/>
              </a:rPr>
              <a:t>wPwKrmv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ÿ‡Î</a:t>
            </a:r>
            <a:r>
              <a:rPr lang="en-US" sz="4400" dirty="0">
                <a:latin typeface="SutonnyMJ" pitchFamily="2" charset="0"/>
              </a:rPr>
              <a:t> cÖhyw³i </a:t>
            </a:r>
            <a:r>
              <a:rPr lang="en-US" sz="4400" dirty="0" err="1">
                <a:latin typeface="SutonnyMJ" pitchFamily="2" charset="0"/>
              </a:rPr>
              <a:t>e¨envi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ej‡Z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</a:rPr>
              <a:t> |</a:t>
            </a:r>
            <a:br>
              <a:rPr lang="en-US" sz="4400" dirty="0">
                <a:latin typeface="SutonnyMJ" pitchFamily="2" charset="0"/>
              </a:rPr>
            </a:br>
            <a:r>
              <a:rPr lang="en-US" sz="4400" dirty="0">
                <a:latin typeface="SutonnyMJ" pitchFamily="2" charset="0"/>
              </a:rPr>
              <a:t>10.1.3 ‡</a:t>
            </a:r>
            <a:r>
              <a:rPr lang="en-US" sz="4400" dirty="0" err="1">
                <a:latin typeface="SutonnyMJ" pitchFamily="2" charset="0"/>
              </a:rPr>
              <a:t>Ljvayjvq</a:t>
            </a:r>
            <a:r>
              <a:rPr lang="en-US" sz="4400" dirty="0">
                <a:latin typeface="SutonnyMJ" pitchFamily="2" charset="0"/>
              </a:rPr>
              <a:t> cÖhyw³i </a:t>
            </a:r>
            <a:r>
              <a:rPr lang="en-US" sz="4400" dirty="0" err="1">
                <a:latin typeface="SutonnyMJ" pitchFamily="2" charset="0"/>
              </a:rPr>
              <a:t>e¨envi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eb©bv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</a:rPr>
              <a:t> |</a:t>
            </a:r>
            <a:endParaRPr lang="en-US"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4C4130-4A8A-4D6D-AB12-68FBF97EB2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4075">
            <a:off x="10265256" y="4772658"/>
            <a:ext cx="1874447" cy="1985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C64544-A2A4-4F23-BB73-E5058109A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8678" y="4935509"/>
            <a:ext cx="2031167" cy="1813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6A8B0-6E87-42B5-A7AF-58A16F3670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32462" y="319167"/>
            <a:ext cx="1978702" cy="1340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4BD497-6FD8-4B43-B812-9F03C81BC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47" y="41700"/>
            <a:ext cx="1403018" cy="14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G‡mv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Avgiv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wKQz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Qwe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†`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wL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Ges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wPšÍv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Kwi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G¸‡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jv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Avgv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‡`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Rxeb‡K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Kxfv‡e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mnR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</a:rPr>
              <a:t>K‡i‡Q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|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272" y="2182813"/>
            <a:ext cx="2639291" cy="3609829"/>
            <a:chOff x="303068" y="2475201"/>
            <a:chExt cx="2639291" cy="36098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68" y="2475201"/>
              <a:ext cx="2639291" cy="302505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81768" y="5500255"/>
              <a:ext cx="140294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‡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Uwj‡dvb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18050" y="2116502"/>
            <a:ext cx="2916382" cy="3362909"/>
            <a:chOff x="3609109" y="2475201"/>
            <a:chExt cx="2916382" cy="33629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109" y="2475201"/>
              <a:ext cx="2916382" cy="302505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492289" y="5253335"/>
              <a:ext cx="162576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i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vBP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KzKvi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09296" y="2184398"/>
            <a:ext cx="2350583" cy="3185755"/>
            <a:chOff x="7001235" y="2590800"/>
            <a:chExt cx="2350583" cy="31857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35" y="2590800"/>
              <a:ext cx="2350583" cy="290945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192241" y="5253335"/>
              <a:ext cx="196561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KzKvi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389628" y="2182813"/>
            <a:ext cx="2715491" cy="3380915"/>
            <a:chOff x="9351818" y="2475201"/>
            <a:chExt cx="2715491" cy="33809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818" y="2475201"/>
              <a:ext cx="2715491" cy="302505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093219" y="5271341"/>
              <a:ext cx="66556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</a:rPr>
                <a:t>Nwo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6B205AE-846B-4DAD-9A02-C6F5D397A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9"/>
            <a:ext cx="12192000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665019"/>
            <a:ext cx="9337964" cy="21197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AvR‡K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Avgiv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Rvbe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Avgv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‡`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i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ˆ`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bw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›`b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Rxe‡b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cÖhyw³i </a:t>
            </a:r>
            <a:r>
              <a:rPr lang="en-US" sz="6000" dirty="0" err="1">
                <a:solidFill>
                  <a:srgbClr val="7030A0"/>
                </a:solidFill>
                <a:latin typeface="SutonnyMJ" pitchFamily="2" charset="0"/>
              </a:rPr>
              <a:t>e¨envi</a:t>
            </a:r>
            <a:r>
              <a:rPr lang="en-US" sz="60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dirty="0">
                <a:latin typeface="SutonnyMJ" pitchFamily="2" charset="0"/>
              </a:rPr>
              <a:t>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6" y="3118181"/>
            <a:ext cx="4100947" cy="3297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4" y="3186545"/>
            <a:ext cx="4031674" cy="3297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67" y="3186545"/>
            <a:ext cx="4253342" cy="3297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B5596-2F27-43F5-A187-1CCE9C6442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872"/>
            <a:ext cx="1888761" cy="2091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63722F-CCD8-4529-AFFF-03DFDC67B6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8316">
            <a:off x="9825057" y="4429793"/>
            <a:ext cx="2364493" cy="2324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5DC5A1-F903-469E-823D-90DC6E3FAD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927" y="52085"/>
            <a:ext cx="2364493" cy="2324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5A423-E2B4-459A-B9B8-E559E6A578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0238" y="17809"/>
            <a:ext cx="2364493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5" y="2357436"/>
            <a:ext cx="3075708" cy="2892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5" y="2357436"/>
            <a:ext cx="3006435" cy="2892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0" y="2474118"/>
            <a:ext cx="2618509" cy="2658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474118"/>
            <a:ext cx="3311237" cy="265891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221673"/>
            <a:ext cx="11887199" cy="174567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 algn="just"/>
            <a:r>
              <a:rPr lang="en-US" sz="3200" dirty="0" err="1">
                <a:latin typeface="SutonnyMJ" pitchFamily="2" charset="0"/>
              </a:rPr>
              <a:t>hš</a:t>
            </a:r>
            <a:r>
              <a:rPr lang="en-US" sz="3200" dirty="0">
                <a:latin typeface="SutonnyMJ" pitchFamily="2" charset="0"/>
              </a:rPr>
              <a:t>¿ </a:t>
            </a:r>
            <a:r>
              <a:rPr lang="en-US" sz="3200" dirty="0" err="1">
                <a:latin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</a:rPr>
              <a:t>KŠkj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cwi‡ek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wbqš¿b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cÖ‡qvRbxq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m¤úv`b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KivB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n‡”Q</a:t>
            </a:r>
            <a:r>
              <a:rPr lang="en-US" sz="3200" dirty="0">
                <a:latin typeface="SutonnyMJ" pitchFamily="2" charset="0"/>
              </a:rPr>
              <a:t> cÖhyw³ |cÖhyw³ </a:t>
            </a:r>
            <a:r>
              <a:rPr lang="en-US" sz="3200" dirty="0" err="1">
                <a:latin typeface="SutonnyMJ" pitchFamily="2" charset="0"/>
              </a:rPr>
              <a:t>Avgv</a:t>
            </a:r>
            <a:r>
              <a:rPr lang="en-US" sz="3200" dirty="0">
                <a:latin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Rxeb‡K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Avi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DbœZ</a:t>
            </a:r>
            <a:r>
              <a:rPr lang="en-US" sz="3200" dirty="0">
                <a:latin typeface="SutonnyMJ" pitchFamily="2" charset="0"/>
              </a:rPr>
              <a:t> ,</a:t>
            </a:r>
            <a:r>
              <a:rPr lang="en-US" sz="3200" dirty="0" err="1">
                <a:latin typeface="SutonnyMJ" pitchFamily="2" charset="0"/>
              </a:rPr>
              <a:t>mnR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Avivg`vqK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>
                <a:latin typeface="SutonnyMJ" pitchFamily="2" charset="0"/>
              </a:rPr>
              <a:t> | wb‡Pi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Qwe‡Z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evwo‡Z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e¨eüZ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</a:rPr>
              <a:t> cÖhyw³ †`</a:t>
            </a:r>
            <a:r>
              <a:rPr lang="en-US" sz="3200" dirty="0" err="1">
                <a:latin typeface="SutonnyMJ" pitchFamily="2" charset="0"/>
              </a:rPr>
              <a:t>Lv‡bv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n‡q‡Q</a:t>
            </a:r>
            <a:r>
              <a:rPr lang="en-US" sz="3200" dirty="0">
                <a:latin typeface="SutonnyMJ" pitchFamily="2" charset="0"/>
              </a:rPr>
              <a:t> |</a:t>
            </a:r>
            <a:r>
              <a:rPr lang="en-US" sz="3200" dirty="0" err="1">
                <a:latin typeface="SutonnyMJ" pitchFamily="2" charset="0"/>
              </a:rPr>
              <a:t>Zywg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mMy‡jv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Luy‡R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ei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</a:rPr>
              <a:t> cvi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47DA55-3B1C-4601-B53D-CBF5E75B57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49715"/>
            <a:ext cx="12192000" cy="16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313</Words>
  <Application>Microsoft Office PowerPoint</Application>
  <PresentationFormat>Widescreen</PresentationFormat>
  <Paragraphs>55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SutonnyMJ</vt:lpstr>
      <vt:lpstr>Vrinda</vt:lpstr>
      <vt:lpstr>Office Theme</vt:lpstr>
      <vt:lpstr>AvR‡Ki cv‡V ¯^vMZg</vt:lpstr>
      <vt:lpstr>PowerPoint Presentation</vt:lpstr>
      <vt:lpstr>PowerPoint Presentation</vt:lpstr>
      <vt:lpstr>Av‡eM m„wó I cvV †Nvlbv</vt:lpstr>
      <vt:lpstr>PowerPoint Presentation</vt:lpstr>
      <vt:lpstr>PowerPoint Presentation</vt:lpstr>
      <vt:lpstr>G‡mv Avgiv wKQz Qwe †`wL Ges wPšÍv Kwi G¸‡jv Avgv‡`i Rxeb‡K Kxfv‡e mnR K‡i‡Q |</vt:lpstr>
      <vt:lpstr>AvR‡K Avgiv Rvbe Avgv‡`i ˆ`bw›`b Rxe‡b cÖhyw³i e¨envi |</vt:lpstr>
      <vt:lpstr>hš¿ ev ‡KŠkj e¨envi K‡i cwi‡ek wbqš¿b I cÖ‡qvRbxq KvR m¤úv`b KivB n‡”Q cÖhyw³ |cÖhyw³ Avgv‡`i Rxeb‡K Avi I DbœZ ,mnR Ges Avivg`vqK K‡i | wb‡Pi Qwe‡Z evwo‡Z e¨eüZ wewfbœ cÖhyw³ †`Lv‡bv n‡q‡Q |Zywg wK †mMy‡jv Luy‡R †ei Ki‡Z cvi ?</vt:lpstr>
      <vt:lpstr>Avgiv ˆ`bw›`b Rxe‡b bvbvfv‡e wewfbœ cÖhyw³ e¨envi Kwi |</vt:lpstr>
      <vt:lpstr>evm¯_v‡b  cÖhyw³ Avgiv evwo‡Z bvbviKg cÖhyw³i e¨envi †`L‡Z cvB |G¸‡jvi g‡a¨ i‡q‡Q ˆe`¨ywZK evwZ  ,Bw¯¿  ,‰e`y¨wZK cvLv ,‡Uwjwfkb ,‡iwWI ,‡gvevBj †dvb,Kw¤úDUvi BZ¨vw` |</vt:lpstr>
      <vt:lpstr>ivbœvN‡i I bvbv ai‡bi cÖhyw³ e¨eüZ nq |‡hgb -M¨v‡mi Pzjv, ‡iwdªRv‡iUi, ivBmKyKvi ,gvB‡µvI‡qf I‡fb BZ¨vw` |</vt:lpstr>
      <vt:lpstr>‡Ljvayjvq cÖhyw³ ‡Ljvayjvq A‡bK cÖhyw³i e¨envi i‡q‡Q |‡Ljvayjvq e¨eüZ cÖhyw³i g‡a¨ i‡q‡Q ‡Ljvayjvi wewfbœ mvgMÖx †hgb-dzUej ,‡Uwbm i¨v‡KU ,wµ‡KU e¨vU I ej ,‡cvkvK , RyZv BZ¨vw` |</vt:lpstr>
      <vt:lpstr>eZ©gv‡b A‡bK ‡Ljvayjvq wfwWI K¨v‡giv I e¨envi Kiv n‡”Q |</vt:lpstr>
      <vt:lpstr>‡Zvgv‡`i cÖv_wgK weÁvb eB Gi 99 c„ôv †Lvj Ges cvVwU g‡bv‡hvM mnKv‡i wbi‡e co |</vt:lpstr>
      <vt:lpstr>`jxq KvR :  ‰`bw›`b Rxe‡b cÖhyw³i e¨env‡ii ZvwjKv ˆZwi Kwi  |  meyR `j :evm¯’v‡b e¨eüZ cÖhyw³¸‡jvi GKwU ZvwjKv ˆZwi Ki |  njy` `j :  †Ljvayjvq e¨eüZ cÖhyw³¸‡jvi GKwU ZvwjKv ˆZwi Ki |</vt:lpstr>
      <vt:lpstr>GKbRi ‡`‡L wbB</vt:lpstr>
      <vt:lpstr>ivbœvN‡i e¨eüZ cÖhyw³</vt:lpstr>
      <vt:lpstr>‡`‡L wbB</vt:lpstr>
      <vt:lpstr>PowerPoint Presentation</vt:lpstr>
      <vt:lpstr>ab¨ev` fv‡jv †_‡Kv mevB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119</cp:revision>
  <dcterms:created xsi:type="dcterms:W3CDTF">2018-10-01T18:33:11Z</dcterms:created>
  <dcterms:modified xsi:type="dcterms:W3CDTF">2019-10-26T09:55:35Z</dcterms:modified>
</cp:coreProperties>
</file>