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4" r:id="rId19"/>
    <p:sldId id="273" r:id="rId20"/>
    <p:sldId id="272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97" y="62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295"/>
            </a:avLst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D.ASHRAFUL\Desktop\New folder\New folder\603229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3"/>
          <a:stretch/>
        </p:blipFill>
        <p:spPr bwMode="auto">
          <a:xfrm>
            <a:off x="2265478" y="1447800"/>
            <a:ext cx="705144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3048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ক্লাশে স্বাগত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53" y="5727412"/>
            <a:ext cx="10530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পশু-পাখির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বিশুদ্ধ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 পানির কয়েকটি উৎসের নাম লিখ।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66800"/>
            <a:ext cx="4778828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829" y="279737"/>
            <a:ext cx="2764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807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D.ASHRAFUL\Desktop\New folder\New folder\62941687_1_1000x700_desi-indian-breeds-cow-three-months-pregnant-with-without-calf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8"/>
          <a:stretch/>
        </p:blipFill>
        <p:spPr bwMode="auto">
          <a:xfrm>
            <a:off x="381000" y="1647825"/>
            <a:ext cx="42291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21977" y="1643693"/>
            <a:ext cx="6259782" cy="3128332"/>
            <a:chOff x="1" y="905154"/>
            <a:chExt cx="4736085" cy="3066419"/>
          </a:xfrm>
        </p:grpSpPr>
        <p:pic>
          <p:nvPicPr>
            <p:cNvPr id="5" name="Picture 2" descr="C:\Users\MD.ASHRAFUL\Desktop\New folder\New folder\Di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905154"/>
              <a:ext cx="2373886" cy="3066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MD.ASHRAFUL\Desktop\New folder\New folder\image_1040_15629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05154"/>
              <a:ext cx="2232260" cy="3066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266950" y="373380"/>
            <a:ext cx="689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পশু-পাখির পানির  ঘাটতি জনিত সমস্যা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410200"/>
            <a:ext cx="1089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অভাবে খাদ্যে অনিহা হয় ও ওজন কমে যায়।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 উৎপাদন হুমকির সম্মুখীন হয়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bn-BD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D.ASHRAFUL\Desktop\New folder\New folder\IMG0166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2476"/>
            <a:ext cx="5213968" cy="3813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900" y="5773596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গর্ভকালীন অবস্থায় পানির অভাবে বাচ্চা হুমকির সম্মুখীন হয়।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4926" y="511314"/>
            <a:ext cx="4157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কীসের?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178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0850" y="319087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 কী 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71600"/>
            <a:ext cx="5257800" cy="3962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5" name="Group 4"/>
          <p:cNvGrpSpPr/>
          <p:nvPr/>
        </p:nvGrpSpPr>
        <p:grpSpPr>
          <a:xfrm>
            <a:off x="6858000" y="2362200"/>
            <a:ext cx="2057400" cy="2057400"/>
            <a:chOff x="6858000" y="2362200"/>
            <a:chExt cx="2057400" cy="2057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7086600" y="2362200"/>
              <a:ext cx="1676400" cy="2057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6858000" y="2362200"/>
              <a:ext cx="2057400" cy="1905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5215559" cy="39909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TextBox 10"/>
          <p:cNvSpPr txBox="1"/>
          <p:nvPr/>
        </p:nvSpPr>
        <p:spPr>
          <a:xfrm>
            <a:off x="61912" y="5788489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বিশুদ্ধ খাবার পানি পশু পাখিকে  খেতে দিতে হবে। দূষিত পানি পশু পাখিকে  খেতে দিবো না।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5927" y="5727412"/>
            <a:ext cx="8959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গৃহপালিত পশু-পাখির খাবার পানির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করে লেখ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829" y="279737"/>
            <a:ext cx="3603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1"/>
          <a:stretch/>
        </p:blipFill>
        <p:spPr>
          <a:xfrm>
            <a:off x="3200400" y="1447800"/>
            <a:ext cx="5029200" cy="37881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5660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39" y="3127740"/>
            <a:ext cx="2182445" cy="1454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8" y="1281164"/>
            <a:ext cx="5715000" cy="39689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2738438" y="457200"/>
            <a:ext cx="663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চাহিদা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38800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মুরগি তার খাদ্যের দ্বিগুণ পানি পান করে। মুরগি দৈনিক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২০০-৩০০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পান করে।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13" y="1143000"/>
            <a:ext cx="6262173" cy="41747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3962400" y="304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চাহিদা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645834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দুধেল গাভি দৈনিক ৩০-৪০ লিটার পানি পান করে।</a:t>
            </a:r>
          </a:p>
        </p:txBody>
      </p:sp>
    </p:spTree>
    <p:extLst>
      <p:ext uri="{BB962C8B-B14F-4D97-AF65-F5344CB8AC3E}">
        <p14:creationId xmlns:p14="http://schemas.microsoft.com/office/powerpoint/2010/main" val="4276201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5381178"/>
            <a:ext cx="1112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গৃহপালিত পশু-পাখির খাবার পানির ঘাটতিজনিত সমস্যাগুলো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মাধানের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লেখ।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100419" y="300335"/>
            <a:ext cx="3229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48" y="1223665"/>
            <a:ext cx="5873703" cy="37293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04158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08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685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293441"/>
            <a:ext cx="1036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বিশুদ্ধ পানি পান না করলে পশুপাখির কী সমস্যা হয়।</a:t>
            </a:r>
          </a:p>
          <a:p>
            <a:endParaRPr lang="bn-IN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দেহে কী  পরিমান পানি থাকে ? </a:t>
            </a:r>
          </a:p>
          <a:p>
            <a:endPara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একটি মুরগি তার দেহের কত গুন পানি পান করে?  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80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384123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486400"/>
            <a:ext cx="1059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‘দুধেল গাভির জন্য পর্যাপ্ত খাবার পানির ব্যবস্থা না করলে কোন কোন ধরনের সমস্যা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উদ্ভব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হবে’ সে সম্পর্কে খাতায় লিখ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9257"/>
            <a:ext cx="5609962" cy="350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38100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3012" y="3705003"/>
            <a:ext cx="4471988" cy="2569934"/>
          </a:xfrm>
          <a:prstGeom prst="rect">
            <a:avLst/>
          </a:prstGeom>
          <a:noFill/>
        </p:spPr>
        <p:txBody>
          <a:bodyPr wrap="square" lIns="91440" tIns="0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নাজিম উদ্দিন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(কৃষি)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লতিফগঞ্জ ফাযিল মাদরাসা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দগঞ্জ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চাঁদপুর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০১৭৫১৮৮১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838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8388" y="3705003"/>
            <a:ext cx="4038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ষষ্ঠ শ্রেণী 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শিক্ষা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তিন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24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/২০১৯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894" y="1027332"/>
            <a:ext cx="2096706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5715000" y="1371600"/>
            <a:ext cx="76200" cy="49033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969823"/>
            <a:ext cx="1981200" cy="24197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2934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21959"/>
            <a:ext cx="6972300" cy="4350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499315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1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MD.ASHRAFUL\Desktop\New folder\New folder\ca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5" y="1295400"/>
            <a:ext cx="5143543" cy="358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Md.ashraful islam_2nd session_agri_khulna\first-bloggie-upload-011411paris-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12736"/>
            <a:ext cx="5111097" cy="356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8578" y="381000"/>
            <a:ext cx="6316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ভালো করে লক্ষ কর।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2244" y="5373469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 পানি খাচ্ছে                                পাখি পানি খাচ্ছে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0" y="113407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গৃহপালিত পশু ও পাখির খাবার পানি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048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2209800"/>
            <a:ext cx="6219825" cy="40613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4065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3300" y="666868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724596"/>
            <a:ext cx="1036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পালিত পশু-পাখির খাবার পানির উৎসগুলোর নাম উল্লেখ করতে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358931"/>
            <a:ext cx="9223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পশু-পাখির খাবার পানির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104382"/>
            <a:ext cx="1021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পশু-পাখির খাবার পানির ঘাটতিজনিত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মাধানের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 ব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981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0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93686"/>
            <a:ext cx="5105400" cy="3940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3686"/>
            <a:ext cx="5105400" cy="3940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1371599" y="457200"/>
            <a:ext cx="861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অপর নাম কী?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161" y="5562600"/>
            <a:ext cx="962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ছাড়া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গাছপালা, মানুষ, পশু পাখি কোন জীবই বাঁচতে পারে না।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174" y="1295400"/>
            <a:ext cx="7239426" cy="4001869"/>
            <a:chOff x="1" y="-3415"/>
            <a:chExt cx="3963252" cy="2500624"/>
          </a:xfrm>
        </p:grpSpPr>
        <p:pic>
          <p:nvPicPr>
            <p:cNvPr id="4" name="Picture 2" descr="C:\Users\MD.ASHRAFUL\Desktop\New folder\New folder\হজম-এর-সমস্যা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42500" cy="24972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MD.ASHRAFUL\Desktop\New folder\New folder\water-from-air.1316084381633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704272" y="234813"/>
              <a:ext cx="2497210" cy="20207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318177" y="5754469"/>
            <a:ext cx="10730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 উপাদান দেহের এক স্থান থেকে অন্য স্থানে যাওয়ার জন্য পানি প্রয়োজন।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8287" y="389817"/>
            <a:ext cx="861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কী দেখছ?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1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275" y="5843826"/>
            <a:ext cx="1089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 উত্তাপ নিয়ন্ত্রণ করতে পানির ভূমিকা রয়েছে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হজম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 সাহায্য করে।</a:t>
            </a:r>
          </a:p>
          <a:p>
            <a:pPr algn="ctr"/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MD.ASHRAFUL\Desktop\New folder\New folder\Digestive-Issues-Smoothies-To-The-Resc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09293"/>
            <a:ext cx="4381499" cy="447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5275" y="291882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দেখ......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7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0" y="1142999"/>
            <a:ext cx="3657600" cy="4476749"/>
            <a:chOff x="2590800" y="762000"/>
            <a:chExt cx="2561244" cy="4456113"/>
          </a:xfrm>
        </p:grpSpPr>
        <p:pic>
          <p:nvPicPr>
            <p:cNvPr id="4" name="Picture 2" descr="C:\Users\MD.ASHRAFUL\Desktop\human-body-water copy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762000"/>
              <a:ext cx="2561244" cy="4456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3971924" y="2262187"/>
              <a:ext cx="76200" cy="152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33600" y="592523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দেহের ৭০% পানি থাকে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275" y="5113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ছবিটা কীসের?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372</Words>
  <Application>Microsoft Office PowerPoint</Application>
  <PresentationFormat>Custom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nazim sir</dc:creator>
  <cp:lastModifiedBy>NAZIM KHAN</cp:lastModifiedBy>
  <cp:revision>50</cp:revision>
  <dcterms:created xsi:type="dcterms:W3CDTF">2006-08-16T00:00:00Z</dcterms:created>
  <dcterms:modified xsi:type="dcterms:W3CDTF">2019-10-25T04:56:38Z</dcterms:modified>
</cp:coreProperties>
</file>