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8" r:id="rId4"/>
    <p:sldId id="259" r:id="rId5"/>
    <p:sldId id="257" r:id="rId6"/>
    <p:sldId id="261" r:id="rId7"/>
    <p:sldId id="263" r:id="rId8"/>
    <p:sldId id="267" r:id="rId9"/>
    <p:sldId id="262" r:id="rId10"/>
    <p:sldId id="270" r:id="rId11"/>
    <p:sldId id="264" r:id="rId12"/>
    <p:sldId id="271" r:id="rId13"/>
    <p:sldId id="272" r:id="rId14"/>
    <p:sldId id="266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266C43-4EBB-4133-826F-FD96C7C774BD}" type="doc">
      <dgm:prSet loTypeId="urn:microsoft.com/office/officeart/2005/8/layout/list1" loCatId="list" qsTypeId="urn:microsoft.com/office/officeart/2005/8/quickstyle/3d5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24E0A48D-01C7-44F9-A67B-0E3F14BA2752}">
      <dgm:prSet phldrT="[Text]" custT="1"/>
      <dgm:spPr/>
      <dgm:t>
        <a:bodyPr/>
        <a:lstStyle/>
        <a:p>
          <a:r>
            <a:rPr lang="bn-BD" sz="5400" dirty="0" smtClean="0">
              <a:latin typeface="NikoshBAN" pitchFamily="2" charset="0"/>
              <a:cs typeface="NikoshBAN" pitchFamily="2" charset="0"/>
            </a:rPr>
            <a:t>বিষয়ঃ প্রাথমিক বিজ্ঞান</a:t>
          </a:r>
          <a:endParaRPr lang="en-US" sz="5400" dirty="0">
            <a:latin typeface="NikoshBAN" pitchFamily="2" charset="0"/>
            <a:cs typeface="NikoshBAN" pitchFamily="2" charset="0"/>
          </a:endParaRPr>
        </a:p>
      </dgm:t>
    </dgm:pt>
    <dgm:pt modelId="{599AAB8C-74C6-43AA-BB77-B4713C6840CE}" type="parTrans" cxnId="{5BE26AAF-E3F1-4668-A0F9-6B22EF8F0230}">
      <dgm:prSet/>
      <dgm:spPr/>
      <dgm:t>
        <a:bodyPr/>
        <a:lstStyle/>
        <a:p>
          <a:endParaRPr lang="en-US"/>
        </a:p>
      </dgm:t>
    </dgm:pt>
    <dgm:pt modelId="{779E1A89-1E8B-49B9-B74B-47BFF76F320E}" type="sibTrans" cxnId="{5BE26AAF-E3F1-4668-A0F9-6B22EF8F0230}">
      <dgm:prSet/>
      <dgm:spPr/>
      <dgm:t>
        <a:bodyPr/>
        <a:lstStyle/>
        <a:p>
          <a:endParaRPr lang="en-US"/>
        </a:p>
      </dgm:t>
    </dgm:pt>
    <dgm:pt modelId="{4B109C5E-1F40-48AC-87CF-1605B9F454AA}">
      <dgm:prSet phldrT="[Text]" custT="1"/>
      <dgm:spPr/>
      <dgm:t>
        <a:bodyPr/>
        <a:lstStyle/>
        <a:p>
          <a:r>
            <a:rPr lang="en-US" sz="54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অধ্যায়ঃ</a:t>
          </a:r>
          <a:r>
            <a:rPr lang="en-US" sz="5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১৪</a:t>
          </a:r>
          <a:endParaRPr lang="en-US" sz="54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F3DDD1E8-BE64-4489-A5FD-4AC9993D6BF3}" type="parTrans" cxnId="{BEA2442D-FBED-4A8A-839D-0DC4008CC232}">
      <dgm:prSet/>
      <dgm:spPr/>
      <dgm:t>
        <a:bodyPr/>
        <a:lstStyle/>
        <a:p>
          <a:endParaRPr lang="en-US"/>
        </a:p>
      </dgm:t>
    </dgm:pt>
    <dgm:pt modelId="{C10738BE-A7E4-45E2-BE1E-03910E5D109E}" type="sibTrans" cxnId="{BEA2442D-FBED-4A8A-839D-0DC4008CC232}">
      <dgm:prSet/>
      <dgm:spPr/>
      <dgm:t>
        <a:bodyPr/>
        <a:lstStyle/>
        <a:p>
          <a:endParaRPr lang="en-US"/>
        </a:p>
      </dgm:t>
    </dgm:pt>
    <dgm:pt modelId="{AF93F8C5-6E4F-481A-B0A0-4CB134CCDA91}">
      <dgm:prSet phldrT="[Text]" custT="1"/>
      <dgm:spPr/>
      <dgm:t>
        <a:bodyPr/>
        <a:lstStyle/>
        <a:p>
          <a:r>
            <a:rPr lang="en-US" sz="4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জনসংখ্যা</a:t>
          </a:r>
          <a:r>
            <a: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4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প্রাকৃতিক</a:t>
          </a:r>
          <a:r>
            <a: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পরিবেশ</a:t>
          </a:r>
          <a:endParaRPr lang="en-US" sz="4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5EBDEA4-144E-41FA-BF34-F107EB957034}" type="parTrans" cxnId="{851899EF-8CFA-4AE1-8617-6D5873051911}">
      <dgm:prSet/>
      <dgm:spPr/>
      <dgm:t>
        <a:bodyPr/>
        <a:lstStyle/>
        <a:p>
          <a:endParaRPr lang="en-US"/>
        </a:p>
      </dgm:t>
    </dgm:pt>
    <dgm:pt modelId="{67FF5556-402A-4C7E-8622-3F3FF5E5BCE9}" type="sibTrans" cxnId="{851899EF-8CFA-4AE1-8617-6D5873051911}">
      <dgm:prSet/>
      <dgm:spPr/>
      <dgm:t>
        <a:bodyPr/>
        <a:lstStyle/>
        <a:p>
          <a:endParaRPr lang="en-US"/>
        </a:p>
      </dgm:t>
    </dgm:pt>
    <dgm:pt modelId="{E8BAE714-8AE8-432D-8E23-80F8A7A15C53}" type="pres">
      <dgm:prSet presAssocID="{E4266C43-4EBB-4133-826F-FD96C7C774B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D1E924-379B-4480-A501-B7C958107103}" type="pres">
      <dgm:prSet presAssocID="{24E0A48D-01C7-44F9-A67B-0E3F14BA2752}" presName="parentLin" presStyleCnt="0"/>
      <dgm:spPr/>
    </dgm:pt>
    <dgm:pt modelId="{A0F2DF29-C5BB-4638-B176-DB514D4A110F}" type="pres">
      <dgm:prSet presAssocID="{24E0A48D-01C7-44F9-A67B-0E3F14BA275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DA6FFF2-9A6C-4D61-B6A2-7F93DB000E21}" type="pres">
      <dgm:prSet presAssocID="{24E0A48D-01C7-44F9-A67B-0E3F14BA275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1764C-6896-4D66-B085-F453977F92F2}" type="pres">
      <dgm:prSet presAssocID="{24E0A48D-01C7-44F9-A67B-0E3F14BA2752}" presName="negativeSpace" presStyleCnt="0"/>
      <dgm:spPr/>
    </dgm:pt>
    <dgm:pt modelId="{81B76C6A-1BA4-40A3-AD9A-59D054F52D88}" type="pres">
      <dgm:prSet presAssocID="{24E0A48D-01C7-44F9-A67B-0E3F14BA2752}" presName="childText" presStyleLbl="conFgAcc1" presStyleIdx="0" presStyleCnt="3">
        <dgm:presLayoutVars>
          <dgm:bulletEnabled val="1"/>
        </dgm:presLayoutVars>
      </dgm:prSet>
      <dgm:spPr/>
    </dgm:pt>
    <dgm:pt modelId="{163608AC-3276-4116-998F-B1F22D6E1A7D}" type="pres">
      <dgm:prSet presAssocID="{779E1A89-1E8B-49B9-B74B-47BFF76F320E}" presName="spaceBetweenRectangles" presStyleCnt="0"/>
      <dgm:spPr/>
    </dgm:pt>
    <dgm:pt modelId="{AA237FE1-C48F-4A12-A347-69A72B4B9D1F}" type="pres">
      <dgm:prSet presAssocID="{4B109C5E-1F40-48AC-87CF-1605B9F454AA}" presName="parentLin" presStyleCnt="0"/>
      <dgm:spPr/>
    </dgm:pt>
    <dgm:pt modelId="{F13F4443-2E6B-420E-818B-9E9B882E7A7C}" type="pres">
      <dgm:prSet presAssocID="{4B109C5E-1F40-48AC-87CF-1605B9F454A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7D343A0-7222-4231-B743-55861F8C0B54}" type="pres">
      <dgm:prSet presAssocID="{4B109C5E-1F40-48AC-87CF-1605B9F454A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337ECC-8404-409F-99DF-19BBFBDC8562}" type="pres">
      <dgm:prSet presAssocID="{4B109C5E-1F40-48AC-87CF-1605B9F454AA}" presName="negativeSpace" presStyleCnt="0"/>
      <dgm:spPr/>
    </dgm:pt>
    <dgm:pt modelId="{0B54B0CE-D7AF-4A1A-A80E-5F7DE80C5B44}" type="pres">
      <dgm:prSet presAssocID="{4B109C5E-1F40-48AC-87CF-1605B9F454AA}" presName="childText" presStyleLbl="conFgAcc1" presStyleIdx="1" presStyleCnt="3" custLinFactY="-49886" custLinFactNeighborY="-100000">
        <dgm:presLayoutVars>
          <dgm:bulletEnabled val="1"/>
        </dgm:presLayoutVars>
      </dgm:prSet>
      <dgm:spPr/>
    </dgm:pt>
    <dgm:pt modelId="{B5C767E4-76DB-4D2C-A1B0-7F16AFEA3079}" type="pres">
      <dgm:prSet presAssocID="{C10738BE-A7E4-45E2-BE1E-03910E5D109E}" presName="spaceBetweenRectangles" presStyleCnt="0"/>
      <dgm:spPr/>
    </dgm:pt>
    <dgm:pt modelId="{94FFD0AC-F08F-49E7-9EB8-9858B72B5669}" type="pres">
      <dgm:prSet presAssocID="{AF93F8C5-6E4F-481A-B0A0-4CB134CCDA91}" presName="parentLin" presStyleCnt="0"/>
      <dgm:spPr/>
    </dgm:pt>
    <dgm:pt modelId="{1B1FA140-E47C-4C79-8AF7-FAE81F42AEB3}" type="pres">
      <dgm:prSet presAssocID="{AF93F8C5-6E4F-481A-B0A0-4CB134CCDA9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A7111D61-DC33-4372-8E94-A34548E06E37}" type="pres">
      <dgm:prSet presAssocID="{AF93F8C5-6E4F-481A-B0A0-4CB134CCDA91}" presName="parentText" presStyleLbl="node1" presStyleIdx="2" presStyleCnt="3" custLinFactNeighborX="75000" custLinFactNeighborY="5992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C914A-3A37-4D50-9EE0-24DC0E4A9348}" type="pres">
      <dgm:prSet presAssocID="{AF93F8C5-6E4F-481A-B0A0-4CB134CCDA91}" presName="negativeSpace" presStyleCnt="0"/>
      <dgm:spPr/>
    </dgm:pt>
    <dgm:pt modelId="{79B0E033-A9D6-4BD6-9477-D62AAA3E1083}" type="pres">
      <dgm:prSet presAssocID="{AF93F8C5-6E4F-481A-B0A0-4CB134CCDA9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91712C3-1BD1-48E1-9980-0A906ECE900B}" type="presOf" srcId="{24E0A48D-01C7-44F9-A67B-0E3F14BA2752}" destId="{A0F2DF29-C5BB-4638-B176-DB514D4A110F}" srcOrd="0" destOrd="0" presId="urn:microsoft.com/office/officeart/2005/8/layout/list1"/>
    <dgm:cxn modelId="{5BE26AAF-E3F1-4668-A0F9-6B22EF8F0230}" srcId="{E4266C43-4EBB-4133-826F-FD96C7C774BD}" destId="{24E0A48D-01C7-44F9-A67B-0E3F14BA2752}" srcOrd="0" destOrd="0" parTransId="{599AAB8C-74C6-43AA-BB77-B4713C6840CE}" sibTransId="{779E1A89-1E8B-49B9-B74B-47BFF76F320E}"/>
    <dgm:cxn modelId="{68094A3B-33C2-4878-805F-841481F94CEE}" type="presOf" srcId="{4B109C5E-1F40-48AC-87CF-1605B9F454AA}" destId="{F13F4443-2E6B-420E-818B-9E9B882E7A7C}" srcOrd="0" destOrd="0" presId="urn:microsoft.com/office/officeart/2005/8/layout/list1"/>
    <dgm:cxn modelId="{583D5D3F-3093-4A06-8620-DADBF08A53FD}" type="presOf" srcId="{AF93F8C5-6E4F-481A-B0A0-4CB134CCDA91}" destId="{A7111D61-DC33-4372-8E94-A34548E06E37}" srcOrd="1" destOrd="0" presId="urn:microsoft.com/office/officeart/2005/8/layout/list1"/>
    <dgm:cxn modelId="{0743E230-A3BB-4D51-9361-90494BCE7CBA}" type="presOf" srcId="{24E0A48D-01C7-44F9-A67B-0E3F14BA2752}" destId="{6DA6FFF2-9A6C-4D61-B6A2-7F93DB000E21}" srcOrd="1" destOrd="0" presId="urn:microsoft.com/office/officeart/2005/8/layout/list1"/>
    <dgm:cxn modelId="{BEA2442D-FBED-4A8A-839D-0DC4008CC232}" srcId="{E4266C43-4EBB-4133-826F-FD96C7C774BD}" destId="{4B109C5E-1F40-48AC-87CF-1605B9F454AA}" srcOrd="1" destOrd="0" parTransId="{F3DDD1E8-BE64-4489-A5FD-4AC9993D6BF3}" sibTransId="{C10738BE-A7E4-45E2-BE1E-03910E5D109E}"/>
    <dgm:cxn modelId="{71D18614-AAEB-4325-A4C4-04D004B4BB90}" type="presOf" srcId="{4B109C5E-1F40-48AC-87CF-1605B9F454AA}" destId="{F7D343A0-7222-4231-B743-55861F8C0B54}" srcOrd="1" destOrd="0" presId="urn:microsoft.com/office/officeart/2005/8/layout/list1"/>
    <dgm:cxn modelId="{0F19C009-518A-4960-9AFA-050CACBCEFED}" type="presOf" srcId="{E4266C43-4EBB-4133-826F-FD96C7C774BD}" destId="{E8BAE714-8AE8-432D-8E23-80F8A7A15C53}" srcOrd="0" destOrd="0" presId="urn:microsoft.com/office/officeart/2005/8/layout/list1"/>
    <dgm:cxn modelId="{6699A105-BC31-4A15-A93A-89B6C3E8F2EE}" type="presOf" srcId="{AF93F8C5-6E4F-481A-B0A0-4CB134CCDA91}" destId="{1B1FA140-E47C-4C79-8AF7-FAE81F42AEB3}" srcOrd="0" destOrd="0" presId="urn:microsoft.com/office/officeart/2005/8/layout/list1"/>
    <dgm:cxn modelId="{851899EF-8CFA-4AE1-8617-6D5873051911}" srcId="{E4266C43-4EBB-4133-826F-FD96C7C774BD}" destId="{AF93F8C5-6E4F-481A-B0A0-4CB134CCDA91}" srcOrd="2" destOrd="0" parTransId="{45EBDEA4-144E-41FA-BF34-F107EB957034}" sibTransId="{67FF5556-402A-4C7E-8622-3F3FF5E5BCE9}"/>
    <dgm:cxn modelId="{A3FDBD8B-FED4-4C1C-AD9E-5670C9557CF6}" type="presParOf" srcId="{E8BAE714-8AE8-432D-8E23-80F8A7A15C53}" destId="{29D1E924-379B-4480-A501-B7C958107103}" srcOrd="0" destOrd="0" presId="urn:microsoft.com/office/officeart/2005/8/layout/list1"/>
    <dgm:cxn modelId="{66830BE0-D28E-43D9-8D7E-D1CE8DC282D4}" type="presParOf" srcId="{29D1E924-379B-4480-A501-B7C958107103}" destId="{A0F2DF29-C5BB-4638-B176-DB514D4A110F}" srcOrd="0" destOrd="0" presId="urn:microsoft.com/office/officeart/2005/8/layout/list1"/>
    <dgm:cxn modelId="{187AA863-D636-4177-AB07-E5F965E59B83}" type="presParOf" srcId="{29D1E924-379B-4480-A501-B7C958107103}" destId="{6DA6FFF2-9A6C-4D61-B6A2-7F93DB000E21}" srcOrd="1" destOrd="0" presId="urn:microsoft.com/office/officeart/2005/8/layout/list1"/>
    <dgm:cxn modelId="{ACFD02D4-FD46-493B-B77E-45BC07E040EA}" type="presParOf" srcId="{E8BAE714-8AE8-432D-8E23-80F8A7A15C53}" destId="{E881764C-6896-4D66-B085-F453977F92F2}" srcOrd="1" destOrd="0" presId="urn:microsoft.com/office/officeart/2005/8/layout/list1"/>
    <dgm:cxn modelId="{54FF45F8-4C1F-423E-A694-AF98144D72DF}" type="presParOf" srcId="{E8BAE714-8AE8-432D-8E23-80F8A7A15C53}" destId="{81B76C6A-1BA4-40A3-AD9A-59D054F52D88}" srcOrd="2" destOrd="0" presId="urn:microsoft.com/office/officeart/2005/8/layout/list1"/>
    <dgm:cxn modelId="{BF102701-7160-43CE-87BE-B8CC999C726F}" type="presParOf" srcId="{E8BAE714-8AE8-432D-8E23-80F8A7A15C53}" destId="{163608AC-3276-4116-998F-B1F22D6E1A7D}" srcOrd="3" destOrd="0" presId="urn:microsoft.com/office/officeart/2005/8/layout/list1"/>
    <dgm:cxn modelId="{A0D6F7CE-D6F8-4AA1-8672-D1621469C850}" type="presParOf" srcId="{E8BAE714-8AE8-432D-8E23-80F8A7A15C53}" destId="{AA237FE1-C48F-4A12-A347-69A72B4B9D1F}" srcOrd="4" destOrd="0" presId="urn:microsoft.com/office/officeart/2005/8/layout/list1"/>
    <dgm:cxn modelId="{27B44234-AF69-4E3A-8FD9-9F843A32BB54}" type="presParOf" srcId="{AA237FE1-C48F-4A12-A347-69A72B4B9D1F}" destId="{F13F4443-2E6B-420E-818B-9E9B882E7A7C}" srcOrd="0" destOrd="0" presId="urn:microsoft.com/office/officeart/2005/8/layout/list1"/>
    <dgm:cxn modelId="{50848587-308D-44E3-8E8F-F4DA3B51C441}" type="presParOf" srcId="{AA237FE1-C48F-4A12-A347-69A72B4B9D1F}" destId="{F7D343A0-7222-4231-B743-55861F8C0B54}" srcOrd="1" destOrd="0" presId="urn:microsoft.com/office/officeart/2005/8/layout/list1"/>
    <dgm:cxn modelId="{51C5D2B7-7CC1-4252-B80D-F914848F33FC}" type="presParOf" srcId="{E8BAE714-8AE8-432D-8E23-80F8A7A15C53}" destId="{F4337ECC-8404-409F-99DF-19BBFBDC8562}" srcOrd="5" destOrd="0" presId="urn:microsoft.com/office/officeart/2005/8/layout/list1"/>
    <dgm:cxn modelId="{FAC4FBB5-EBD3-4D3A-A6D8-CF3ECF2FB6B5}" type="presParOf" srcId="{E8BAE714-8AE8-432D-8E23-80F8A7A15C53}" destId="{0B54B0CE-D7AF-4A1A-A80E-5F7DE80C5B44}" srcOrd="6" destOrd="0" presId="urn:microsoft.com/office/officeart/2005/8/layout/list1"/>
    <dgm:cxn modelId="{39B3EB97-63B2-4C97-AF82-515C6FA59082}" type="presParOf" srcId="{E8BAE714-8AE8-432D-8E23-80F8A7A15C53}" destId="{B5C767E4-76DB-4D2C-A1B0-7F16AFEA3079}" srcOrd="7" destOrd="0" presId="urn:microsoft.com/office/officeart/2005/8/layout/list1"/>
    <dgm:cxn modelId="{5C036694-250C-4D5E-8D90-A8086BC08BEC}" type="presParOf" srcId="{E8BAE714-8AE8-432D-8E23-80F8A7A15C53}" destId="{94FFD0AC-F08F-49E7-9EB8-9858B72B5669}" srcOrd="8" destOrd="0" presId="urn:microsoft.com/office/officeart/2005/8/layout/list1"/>
    <dgm:cxn modelId="{9FFAE343-3FDD-4776-8382-69D8E3388283}" type="presParOf" srcId="{94FFD0AC-F08F-49E7-9EB8-9858B72B5669}" destId="{1B1FA140-E47C-4C79-8AF7-FAE81F42AEB3}" srcOrd="0" destOrd="0" presId="urn:microsoft.com/office/officeart/2005/8/layout/list1"/>
    <dgm:cxn modelId="{F02993E2-E36D-458F-A2EF-227B57C04AEC}" type="presParOf" srcId="{94FFD0AC-F08F-49E7-9EB8-9858B72B5669}" destId="{A7111D61-DC33-4372-8E94-A34548E06E37}" srcOrd="1" destOrd="0" presId="urn:microsoft.com/office/officeart/2005/8/layout/list1"/>
    <dgm:cxn modelId="{99F08AFD-4AFB-4D4B-901A-3CDB00540380}" type="presParOf" srcId="{E8BAE714-8AE8-432D-8E23-80F8A7A15C53}" destId="{9EFC914A-3A37-4D50-9EE0-24DC0E4A9348}" srcOrd="9" destOrd="0" presId="urn:microsoft.com/office/officeart/2005/8/layout/list1"/>
    <dgm:cxn modelId="{92CD5EA1-754F-4F6C-AC55-08D9C0BE6192}" type="presParOf" srcId="{E8BAE714-8AE8-432D-8E23-80F8A7A15C53}" destId="{79B0E033-A9D6-4BD6-9477-D62AAA3E108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76C6A-1BA4-40A3-AD9A-59D054F52D88}">
      <dsp:nvSpPr>
        <dsp:cNvPr id="0" name=""/>
        <dsp:cNvSpPr/>
      </dsp:nvSpPr>
      <dsp:spPr>
        <a:xfrm>
          <a:off x="0" y="592339"/>
          <a:ext cx="91440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A6FFF2-9A6C-4D61-B6A2-7F93DB000E21}">
      <dsp:nvSpPr>
        <dsp:cNvPr id="0" name=""/>
        <dsp:cNvSpPr/>
      </dsp:nvSpPr>
      <dsp:spPr>
        <a:xfrm>
          <a:off x="457200" y="46219"/>
          <a:ext cx="6400800" cy="1092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400" kern="1200" dirty="0" smtClean="0">
              <a:latin typeface="NikoshBAN" pitchFamily="2" charset="0"/>
              <a:cs typeface="NikoshBAN" pitchFamily="2" charset="0"/>
            </a:rPr>
            <a:t>বিষয়ঃ প্রাথমিক বিজ্ঞান</a:t>
          </a:r>
          <a:endParaRPr lang="en-US" sz="5400" kern="1200" dirty="0">
            <a:latin typeface="NikoshBAN" pitchFamily="2" charset="0"/>
            <a:cs typeface="NikoshBAN" pitchFamily="2" charset="0"/>
          </a:endParaRPr>
        </a:p>
      </dsp:txBody>
      <dsp:txXfrm>
        <a:off x="510519" y="99538"/>
        <a:ext cx="6294162" cy="985602"/>
      </dsp:txXfrm>
    </dsp:sp>
    <dsp:sp modelId="{0B54B0CE-D7AF-4A1A-A80E-5F7DE80C5B44}">
      <dsp:nvSpPr>
        <dsp:cNvPr id="0" name=""/>
        <dsp:cNvSpPr/>
      </dsp:nvSpPr>
      <dsp:spPr>
        <a:xfrm>
          <a:off x="0" y="1605722"/>
          <a:ext cx="91440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343A0-7222-4231-B743-55861F8C0B54}">
      <dsp:nvSpPr>
        <dsp:cNvPr id="0" name=""/>
        <dsp:cNvSpPr/>
      </dsp:nvSpPr>
      <dsp:spPr>
        <a:xfrm>
          <a:off x="457200" y="1724540"/>
          <a:ext cx="6400800" cy="1092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অধ্যায়ঃ</a:t>
          </a:r>
          <a:r>
            <a:rPr lang="en-US" sz="5400" kern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১৪</a:t>
          </a:r>
          <a:endParaRPr lang="en-US" sz="5400" kern="12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sp:txBody>
      <dsp:txXfrm>
        <a:off x="510519" y="1777859"/>
        <a:ext cx="6294162" cy="985602"/>
      </dsp:txXfrm>
    </dsp:sp>
    <dsp:sp modelId="{79B0E033-A9D6-4BD6-9477-D62AAA3E1083}">
      <dsp:nvSpPr>
        <dsp:cNvPr id="0" name=""/>
        <dsp:cNvSpPr/>
      </dsp:nvSpPr>
      <dsp:spPr>
        <a:xfrm>
          <a:off x="0" y="3948980"/>
          <a:ext cx="91440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6000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11D61-DC33-4372-8E94-A34548E06E37}">
      <dsp:nvSpPr>
        <dsp:cNvPr id="0" name=""/>
        <dsp:cNvSpPr/>
      </dsp:nvSpPr>
      <dsp:spPr>
        <a:xfrm>
          <a:off x="800100" y="3835359"/>
          <a:ext cx="6400800" cy="1092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জনসংখ্যা</a:t>
          </a:r>
          <a:r>
            <a:rPr lang="en-US" sz="4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ও </a:t>
          </a:r>
          <a:r>
            <a:rPr lang="en-US" sz="4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প্রাকৃতিক</a:t>
          </a:r>
          <a:r>
            <a:rPr lang="en-US" sz="4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পরিবেশ</a:t>
          </a:r>
          <a:endParaRPr lang="en-US" sz="4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853419" y="3888678"/>
        <a:ext cx="6294162" cy="985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y-Heart-to-You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1295400"/>
            <a:ext cx="7239001" cy="54673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 এক গুচ্ছ গোলাপের শুভেচ্ছা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">
        <p:cut/>
      </p:transition>
    </mc:Choice>
    <mc:Fallback xmlns="">
      <p:transition advClick="0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নিরাপদ পরিবেশ সৃষ্টি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52600"/>
            <a:ext cx="934834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সবাই মিলে একটি গান গাই</a:t>
            </a:r>
          </a:p>
          <a:p>
            <a:pPr algn="ctr"/>
            <a:endParaRPr lang="bn-BD" sz="5400" b="1" cap="none" spc="0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আগে কি সুন্দর দিন কাটাইতাম আমরা...।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push dir="u"/>
      </p:transition>
    </mc:Choice>
    <mc:Fallback xmlns="">
      <p:transition spd="slow" advClick="0" advTm="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0" y="838200"/>
            <a:ext cx="39624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সালমা বেগম দিবা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800" y="2667000"/>
            <a:ext cx="39624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পূর্ব চরপাতা সরকারি প্রাথমিক 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0" y="1752600"/>
            <a:ext cx="25908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4267200"/>
            <a:ext cx="25146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রায়পুর, লক্ষ্মীপুর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4C7A397-8A04-4FB4-9937-6C0C6F9467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t="10124" r="37733" b="19487"/>
          <a:stretch/>
        </p:blipFill>
        <p:spPr>
          <a:xfrm>
            <a:off x="457200" y="381000"/>
            <a:ext cx="4130275" cy="5715000"/>
          </a:xfrm>
          <a:prstGeom prst="rect">
            <a:avLst/>
          </a:prstGeom>
          <a:ln w="2286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1397000"/>
          <a:ext cx="91440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6FFF2-9A6C-4D61-B6A2-7F93DB00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B76C6A-1BA4-40A3-AD9A-59D054F52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7D343A0-7222-4231-B743-55861F8C0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54B0CE-D7AF-4A1A-A80E-5F7DE80C5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7111D61-DC33-4372-8E94-A34548E06E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9B0E033-A9D6-4BD6-9477-D62AAA3E10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534400" cy="758952"/>
          </a:xfrm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7526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১৮.1.1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সম্পদ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জনসংখ্যাধিক্যের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আন্তসম্প</a:t>
            </a:r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র্ক ও বিরূপ প্রভাব বলতে পারবে। </a:t>
            </a:r>
          </a:p>
          <a:p>
            <a:pPr algn="ctr"/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১৮.1.২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মানুষের মৌলিক চাহিদা সঙ্গে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</a:t>
            </a:r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র্ক বলতে পারবে। </a:t>
            </a:r>
          </a:p>
          <a:p>
            <a:pPr algn="ctr"/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১৮.1.৩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জনসংখ্যা বৃদ্ধির প্রভাব বলতে পারবে।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3876893674786438634867348976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0733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  <a:latin typeface="NikoshBAN" pitchFamily="2" charset="0"/>
                <a:cs typeface="NikoshBAN" pitchFamily="2" charset="0"/>
              </a:rPr>
              <a:t>ছবিতে আমরা কি কি দেখতে পাচ্ছি</a:t>
            </a:r>
            <a:endParaRPr lang="en-US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 advClick="0" advTm="2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19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আজকের পাঠ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0" y="2667000"/>
            <a:ext cx="9144000" cy="3352800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জনসংখ্যা ও প্রাকৃতিক পরিবেশ</a:t>
            </a:r>
            <a:endParaRPr lang="en-US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81500" y="56966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https://www.youtube.com/watch?v=QsBT5EQt348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000">
        <p14:glitter pattern="hexagon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8430802" cy="482984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457200"/>
            <a:ext cx="74254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জনসংখ্যার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none" spc="0" dirty="0" err="1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প্রভাব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Captureg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6527"/>
            <a:ext cx="9144000" cy="5761473"/>
          </a:xfrm>
          <a:prstGeom prst="rect">
            <a:avLst/>
          </a:prstGeom>
        </p:spPr>
      </p:pic>
      <p:pic>
        <p:nvPicPr>
          <p:cNvPr id="13" name="Picture 12" descr="cggg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90958"/>
            <a:ext cx="9144000" cy="5667042"/>
          </a:xfrm>
          <a:prstGeom prst="rect">
            <a:avLst/>
          </a:prstGeom>
        </p:spPr>
      </p:pic>
      <p:pic>
        <p:nvPicPr>
          <p:cNvPr id="16" name="Picture 15" descr="Capturefdfg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pic>
        <p:nvPicPr>
          <p:cNvPr id="15" name="Picture 14" descr="Capturec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pic>
        <p:nvPicPr>
          <p:cNvPr id="14" name="Picture 13" descr="Capturec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pic>
        <p:nvPicPr>
          <p:cNvPr id="17" name="Picture 16" descr="Capturec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98810"/>
            <a:ext cx="9144000" cy="5559189"/>
          </a:xfrm>
          <a:prstGeom prst="rect">
            <a:avLst/>
          </a:prstGeom>
        </p:spPr>
      </p:pic>
      <p:pic>
        <p:nvPicPr>
          <p:cNvPr id="18" name="Picture 17" descr="Capturecg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20848"/>
            <a:ext cx="9144000" cy="5737151"/>
          </a:xfrm>
          <a:prstGeom prst="rect">
            <a:avLst/>
          </a:prstGeom>
        </p:spPr>
      </p:pic>
      <p:pic>
        <p:nvPicPr>
          <p:cNvPr id="19" name="Picture 18" descr="Capturef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278551"/>
            <a:ext cx="9144000" cy="5579449"/>
          </a:xfrm>
          <a:prstGeom prst="rect">
            <a:avLst/>
          </a:prstGeom>
        </p:spPr>
      </p:pic>
      <p:pic>
        <p:nvPicPr>
          <p:cNvPr id="20" name="Picture 19" descr="Captureff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43001"/>
            <a:ext cx="9144000" cy="571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prism isContent="1" isInverted="1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blem-In-Bangladesh-e15568296572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381000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জনবহুল ট্রেন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8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32004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জনবহুল রাস্তা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trafik-j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982" y="15240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1979" y="99444"/>
            <a:ext cx="9022021" cy="923330"/>
          </a:xfrm>
          <a:prstGeom prst="rect">
            <a:avLst/>
          </a:prstGeom>
          <a:solidFill>
            <a:srgbClr val="0070C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অধিক জনসংখ্যার কারণে অধিক যানবাহন</a:t>
            </a:r>
            <a:endParaRPr lang="en-US" sz="54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2000">
        <p14:warp dir="in"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প্রাথমিক বিজ্ঞান পাঠ্যবই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৯৩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খুলি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219200"/>
            <a:ext cx="4495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2000">
        <p14:shred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0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শ্রেণিকক্ষে শিক্ষার্থী সংখ্যা বেড়ে গেলে কি কি সমস্যা হয়?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বাংলাদেশে জনসংখ্যা বৃদ্ধির কারণগুলো কি কি?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 জনসংখ্যা বৃদ্ধির কারণে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সম্পদ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 কি চাপ পড়ছে?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জনসংখ্যা বৃদ্ধির কারণে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 কি চাপ পড়ছে?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45720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মুক্ত আলোচনা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43000" y="228600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জোড়ায় জিজ্ঞেস করি এবং উত্তর দেই</a:t>
            </a:r>
            <a:endParaRPr lang="en-US" sz="4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000">
        <p14:pan dir="u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09800" y="533400"/>
            <a:ext cx="2829621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দলীয় কাজ</a:t>
            </a:r>
            <a:endParaRPr lang="en-US" sz="4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পাঠ্যবই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2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হতে</a:t>
            </a:r>
            <a:r>
              <a:rPr 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)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05000"/>
            <a:ext cx="8458200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9812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গোলাপঃ ১। শ্রেণিকক্ষে শিক্ষার্থী সংখ্যা বেড়ে গেলে কি কি প্রয়োজন?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 জনসংখ্যা বৃদ্ধির কারণে কোন কোন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সম্পদ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বেশি প্রয়োজন?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৪। জনসংখ্যা বৃদ্ধির কারণে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 কি উপাদান দূষিত হয়?</a:t>
            </a:r>
          </a:p>
        </p:txBody>
      </p:sp>
      <p:sp>
        <p:nvSpPr>
          <p:cNvPr id="3" name="Rectangle 2"/>
          <p:cNvSpPr/>
          <p:nvPr/>
        </p:nvSpPr>
        <p:spPr>
          <a:xfrm>
            <a:off x="2667000" y="381000"/>
            <a:ext cx="30957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দলীয় কাজ</a:t>
            </a:r>
          </a:p>
          <a:p>
            <a:pPr algn="ctr"/>
            <a:r>
              <a:rPr lang="bn-BD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সৃজনশীল</a:t>
            </a:r>
            <a:endParaRPr lang="en-US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381000"/>
            <a:ext cx="51816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743200"/>
            <a:ext cx="8077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তোমার বিদ্যালয়ের আশেপাশের পরিবেশ কিভাবে দূষিত হচ্ছে তা ৫টি বাক্যে লিখ।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তোমার ব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াড়ির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আশেপাশের পরিবেশ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দূষিত হচ্ছে 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 advClick="0" advTm="200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pturefedsfv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0"/>
            <a:ext cx="8686800" cy="586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0" y="152400"/>
            <a:ext cx="887133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bn-BD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জনসংখ্যাকে যেন জনসম্পদে রূপান্তরিত করতে পারি </a:t>
            </a:r>
          </a:p>
          <a:p>
            <a:pPr algn="r"/>
            <a:r>
              <a:rPr lang="bn-BD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কামনায়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2000">
        <p14:glitter pattern="hexagon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dirty="0">
            <a:latin typeface="NikoshBAN" pitchFamily="2" charset="0"/>
            <a:cs typeface="NikoshBAN" pitchFamily="2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263</TotalTime>
  <Words>265</Words>
  <Application>Microsoft Office PowerPoint</Application>
  <PresentationFormat>On-screen Show (4:3)</PresentationFormat>
  <Paragraphs>46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Civic</vt:lpstr>
      <vt:lpstr>সবাইকে এক গুচ্ছ গোলাপের শুভেচ্ছা</vt:lpstr>
      <vt:lpstr>নিরাপদ পরিবেশ সৃষ্টি</vt:lpstr>
      <vt:lpstr>PowerPoint Presentation</vt:lpstr>
      <vt:lpstr>পাঠ পরিচিতি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CreativeI.T</dc:creator>
  <cp:lastModifiedBy>NUR ALAM</cp:lastModifiedBy>
  <cp:revision>70</cp:revision>
  <dcterms:created xsi:type="dcterms:W3CDTF">2006-08-16T00:00:00Z</dcterms:created>
  <dcterms:modified xsi:type="dcterms:W3CDTF">2019-10-26T00:56:38Z</dcterms:modified>
</cp:coreProperties>
</file>