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75" r:id="rId10"/>
    <p:sldId id="264" r:id="rId11"/>
    <p:sldId id="265" r:id="rId12"/>
    <p:sldId id="267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8A0AB9-15D0-4F8C-B190-405FAF3FA4FE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0"/>
      <dgm:spPr/>
    </dgm:pt>
    <dgm:pt modelId="{933CB662-3B07-437F-9F1D-634727072B35}">
      <dgm:prSet phldrT="[Text]" phldr="1"/>
      <dgm:spPr/>
      <dgm:t>
        <a:bodyPr/>
        <a:lstStyle/>
        <a:p>
          <a:endParaRPr lang="en-US"/>
        </a:p>
      </dgm:t>
    </dgm:pt>
    <dgm:pt modelId="{2497A84C-2B25-411B-B6ED-85CEF7CC36A6}" type="parTrans" cxnId="{50941468-AE85-406F-A893-6FAE3EE63EB9}">
      <dgm:prSet/>
      <dgm:spPr/>
      <dgm:t>
        <a:bodyPr/>
        <a:lstStyle/>
        <a:p>
          <a:endParaRPr lang="en-US"/>
        </a:p>
      </dgm:t>
    </dgm:pt>
    <dgm:pt modelId="{CDA2BE81-4375-4304-AC61-7424DE472A2C}" type="sibTrans" cxnId="{50941468-AE85-406F-A893-6FAE3EE63EB9}">
      <dgm:prSet/>
      <dgm:spPr/>
      <dgm:t>
        <a:bodyPr/>
        <a:lstStyle/>
        <a:p>
          <a:endParaRPr lang="en-US"/>
        </a:p>
      </dgm:t>
    </dgm:pt>
    <dgm:pt modelId="{2DE832FA-232B-40F9-B93A-80B6ADFA4CE7}">
      <dgm:prSet phldrT="[Text]" phldr="1"/>
      <dgm:spPr/>
      <dgm:t>
        <a:bodyPr/>
        <a:lstStyle/>
        <a:p>
          <a:endParaRPr lang="en-US"/>
        </a:p>
      </dgm:t>
    </dgm:pt>
    <dgm:pt modelId="{E023095C-DD18-4478-A9ED-0D321CC4A0F3}" type="parTrans" cxnId="{BACC3CD8-96A9-4B0F-83A6-E2EAEBA6CA92}">
      <dgm:prSet/>
      <dgm:spPr/>
      <dgm:t>
        <a:bodyPr/>
        <a:lstStyle/>
        <a:p>
          <a:endParaRPr lang="en-US"/>
        </a:p>
      </dgm:t>
    </dgm:pt>
    <dgm:pt modelId="{19F4545F-8E53-42E3-924E-8FA1CE91DED1}" type="sibTrans" cxnId="{BACC3CD8-96A9-4B0F-83A6-E2EAEBA6CA92}">
      <dgm:prSet/>
      <dgm:spPr/>
      <dgm:t>
        <a:bodyPr/>
        <a:lstStyle/>
        <a:p>
          <a:endParaRPr lang="en-US"/>
        </a:p>
      </dgm:t>
    </dgm:pt>
    <dgm:pt modelId="{0E7E0C4D-10E9-4726-86C2-4EC8CDD7FBDD}">
      <dgm:prSet phldrT="[Text]" phldr="1"/>
      <dgm:spPr/>
      <dgm:t>
        <a:bodyPr/>
        <a:lstStyle/>
        <a:p>
          <a:endParaRPr lang="en-US"/>
        </a:p>
      </dgm:t>
    </dgm:pt>
    <dgm:pt modelId="{6959A919-916F-4BA1-90E7-A773853D129C}" type="parTrans" cxnId="{F3A06C6B-2534-46CB-B1FA-A1EE6203329D}">
      <dgm:prSet/>
      <dgm:spPr/>
      <dgm:t>
        <a:bodyPr/>
        <a:lstStyle/>
        <a:p>
          <a:endParaRPr lang="en-US"/>
        </a:p>
      </dgm:t>
    </dgm:pt>
    <dgm:pt modelId="{C757902C-1698-4466-A11A-45A6E0F7EFE7}" type="sibTrans" cxnId="{F3A06C6B-2534-46CB-B1FA-A1EE6203329D}">
      <dgm:prSet/>
      <dgm:spPr/>
      <dgm:t>
        <a:bodyPr/>
        <a:lstStyle/>
        <a:p>
          <a:endParaRPr lang="en-US"/>
        </a:p>
      </dgm:t>
    </dgm:pt>
    <dgm:pt modelId="{92BA0166-AB0B-4785-8077-D1EBB60C2802}" type="pres">
      <dgm:prSet presAssocID="{A88A0AB9-15D0-4F8C-B190-405FAF3FA4FE}" presName="Name0" presStyleCnt="0">
        <dgm:presLayoutVars>
          <dgm:dir/>
          <dgm:resizeHandles val="exact"/>
        </dgm:presLayoutVars>
      </dgm:prSet>
      <dgm:spPr/>
    </dgm:pt>
    <dgm:pt modelId="{B982908A-799F-4E9B-AD9C-0715EB6D19F3}" type="pres">
      <dgm:prSet presAssocID="{A88A0AB9-15D0-4F8C-B190-405FAF3FA4FE}" presName="vNodes" presStyleCnt="0"/>
      <dgm:spPr/>
    </dgm:pt>
    <dgm:pt modelId="{92440C77-1164-4D88-B0C3-9D5E3D51F746}" type="pres">
      <dgm:prSet presAssocID="{933CB662-3B07-437F-9F1D-634727072B3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1350D2-B044-43D4-9A00-BCE02013C65B}" type="pres">
      <dgm:prSet presAssocID="{CDA2BE81-4375-4304-AC61-7424DE472A2C}" presName="spacerT" presStyleCnt="0"/>
      <dgm:spPr/>
    </dgm:pt>
    <dgm:pt modelId="{F1A8598E-74FA-45F9-B04F-BB21C65D50CD}" type="pres">
      <dgm:prSet presAssocID="{CDA2BE81-4375-4304-AC61-7424DE472A2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5BAA9F8-5FDA-455C-B457-7C3B0EF4357E}" type="pres">
      <dgm:prSet presAssocID="{CDA2BE81-4375-4304-AC61-7424DE472A2C}" presName="spacerB" presStyleCnt="0"/>
      <dgm:spPr/>
    </dgm:pt>
    <dgm:pt modelId="{033D2F6B-717B-450D-ACD3-5EB0773E3A9C}" type="pres">
      <dgm:prSet presAssocID="{2DE832FA-232B-40F9-B93A-80B6ADFA4CE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32A11A-CD84-4BC7-AF53-FF4E4A4336FA}" type="pres">
      <dgm:prSet presAssocID="{A88A0AB9-15D0-4F8C-B190-405FAF3FA4FE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E1C7AA46-38C9-47B0-A0E0-4A38626E2997}" type="pres">
      <dgm:prSet presAssocID="{A88A0AB9-15D0-4F8C-B190-405FAF3FA4FE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3356D5C-97E7-41A5-A452-F342745CC78A}" type="pres">
      <dgm:prSet presAssocID="{A88A0AB9-15D0-4F8C-B190-405FAF3FA4FE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6040A2-4B78-4057-A783-F0276F82848B}" type="presOf" srcId="{CDA2BE81-4375-4304-AC61-7424DE472A2C}" destId="{F1A8598E-74FA-45F9-B04F-BB21C65D50CD}" srcOrd="0" destOrd="0" presId="urn:microsoft.com/office/officeart/2005/8/layout/equation2"/>
    <dgm:cxn modelId="{BACC3CD8-96A9-4B0F-83A6-E2EAEBA6CA92}" srcId="{A88A0AB9-15D0-4F8C-B190-405FAF3FA4FE}" destId="{2DE832FA-232B-40F9-B93A-80B6ADFA4CE7}" srcOrd="1" destOrd="0" parTransId="{E023095C-DD18-4478-A9ED-0D321CC4A0F3}" sibTransId="{19F4545F-8E53-42E3-924E-8FA1CE91DED1}"/>
    <dgm:cxn modelId="{82D5461F-DBB2-436A-A3FF-2E3AA50694F7}" type="presOf" srcId="{933CB662-3B07-437F-9F1D-634727072B35}" destId="{92440C77-1164-4D88-B0C3-9D5E3D51F746}" srcOrd="0" destOrd="0" presId="urn:microsoft.com/office/officeart/2005/8/layout/equation2"/>
    <dgm:cxn modelId="{A463F595-1874-4593-8706-30C0A9A54E41}" type="presOf" srcId="{2DE832FA-232B-40F9-B93A-80B6ADFA4CE7}" destId="{033D2F6B-717B-450D-ACD3-5EB0773E3A9C}" srcOrd="0" destOrd="0" presId="urn:microsoft.com/office/officeart/2005/8/layout/equation2"/>
    <dgm:cxn modelId="{5BEC4FA9-37D7-43E6-B6B8-BA28540E835E}" type="presOf" srcId="{A88A0AB9-15D0-4F8C-B190-405FAF3FA4FE}" destId="{92BA0166-AB0B-4785-8077-D1EBB60C2802}" srcOrd="0" destOrd="0" presId="urn:microsoft.com/office/officeart/2005/8/layout/equation2"/>
    <dgm:cxn modelId="{F3A06C6B-2534-46CB-B1FA-A1EE6203329D}" srcId="{A88A0AB9-15D0-4F8C-B190-405FAF3FA4FE}" destId="{0E7E0C4D-10E9-4726-86C2-4EC8CDD7FBDD}" srcOrd="2" destOrd="0" parTransId="{6959A919-916F-4BA1-90E7-A773853D129C}" sibTransId="{C757902C-1698-4466-A11A-45A6E0F7EFE7}"/>
    <dgm:cxn modelId="{9CF96703-6610-4A44-A316-1C5965576504}" type="presOf" srcId="{19F4545F-8E53-42E3-924E-8FA1CE91DED1}" destId="{8332A11A-CD84-4BC7-AF53-FF4E4A4336FA}" srcOrd="0" destOrd="0" presId="urn:microsoft.com/office/officeart/2005/8/layout/equation2"/>
    <dgm:cxn modelId="{B7691B6B-10A3-4CC8-B2AE-BDD2166F43F8}" type="presOf" srcId="{19F4545F-8E53-42E3-924E-8FA1CE91DED1}" destId="{E1C7AA46-38C9-47B0-A0E0-4A38626E2997}" srcOrd="1" destOrd="0" presId="urn:microsoft.com/office/officeart/2005/8/layout/equation2"/>
    <dgm:cxn modelId="{CB4035C4-2AC5-48BA-B0BA-2D2CC9340E9E}" type="presOf" srcId="{0E7E0C4D-10E9-4726-86C2-4EC8CDD7FBDD}" destId="{23356D5C-97E7-41A5-A452-F342745CC78A}" srcOrd="0" destOrd="0" presId="urn:microsoft.com/office/officeart/2005/8/layout/equation2"/>
    <dgm:cxn modelId="{50941468-AE85-406F-A893-6FAE3EE63EB9}" srcId="{A88A0AB9-15D0-4F8C-B190-405FAF3FA4FE}" destId="{933CB662-3B07-437F-9F1D-634727072B35}" srcOrd="0" destOrd="0" parTransId="{2497A84C-2B25-411B-B6ED-85CEF7CC36A6}" sibTransId="{CDA2BE81-4375-4304-AC61-7424DE472A2C}"/>
    <dgm:cxn modelId="{4EBF5735-F0DB-4183-82FB-1D8699C1781B}" type="presParOf" srcId="{92BA0166-AB0B-4785-8077-D1EBB60C2802}" destId="{B982908A-799F-4E9B-AD9C-0715EB6D19F3}" srcOrd="0" destOrd="0" presId="urn:microsoft.com/office/officeart/2005/8/layout/equation2"/>
    <dgm:cxn modelId="{45F51A54-44B4-4CEB-A29D-2827313B77A4}" type="presParOf" srcId="{B982908A-799F-4E9B-AD9C-0715EB6D19F3}" destId="{92440C77-1164-4D88-B0C3-9D5E3D51F746}" srcOrd="0" destOrd="0" presId="urn:microsoft.com/office/officeart/2005/8/layout/equation2"/>
    <dgm:cxn modelId="{C725CB41-CAA4-464B-9A05-23F0F4F1379A}" type="presParOf" srcId="{B982908A-799F-4E9B-AD9C-0715EB6D19F3}" destId="{E51350D2-B044-43D4-9A00-BCE02013C65B}" srcOrd="1" destOrd="0" presId="urn:microsoft.com/office/officeart/2005/8/layout/equation2"/>
    <dgm:cxn modelId="{5E3E57E9-B602-4C95-BB60-75C28A1AEC33}" type="presParOf" srcId="{B982908A-799F-4E9B-AD9C-0715EB6D19F3}" destId="{F1A8598E-74FA-45F9-B04F-BB21C65D50CD}" srcOrd="2" destOrd="0" presId="urn:microsoft.com/office/officeart/2005/8/layout/equation2"/>
    <dgm:cxn modelId="{39B7E7D2-F306-436D-8BAB-3C0EECC4107F}" type="presParOf" srcId="{B982908A-799F-4E9B-AD9C-0715EB6D19F3}" destId="{15BAA9F8-5FDA-455C-B457-7C3B0EF4357E}" srcOrd="3" destOrd="0" presId="urn:microsoft.com/office/officeart/2005/8/layout/equation2"/>
    <dgm:cxn modelId="{B85C3482-6746-4F26-BB67-043808C0EC21}" type="presParOf" srcId="{B982908A-799F-4E9B-AD9C-0715EB6D19F3}" destId="{033D2F6B-717B-450D-ACD3-5EB0773E3A9C}" srcOrd="4" destOrd="0" presId="urn:microsoft.com/office/officeart/2005/8/layout/equation2"/>
    <dgm:cxn modelId="{74A5359E-CA77-460C-A909-280903ED8C17}" type="presParOf" srcId="{92BA0166-AB0B-4785-8077-D1EBB60C2802}" destId="{8332A11A-CD84-4BC7-AF53-FF4E4A4336FA}" srcOrd="1" destOrd="0" presId="urn:microsoft.com/office/officeart/2005/8/layout/equation2"/>
    <dgm:cxn modelId="{68E6BF8D-298B-4853-BC85-023DFFD7FC96}" type="presParOf" srcId="{8332A11A-CD84-4BC7-AF53-FF4E4A4336FA}" destId="{E1C7AA46-38C9-47B0-A0E0-4A38626E2997}" srcOrd="0" destOrd="0" presId="urn:microsoft.com/office/officeart/2005/8/layout/equation2"/>
    <dgm:cxn modelId="{5BCCA52C-DDE5-4549-B26C-62C53DE6B2A3}" type="presParOf" srcId="{92BA0166-AB0B-4785-8077-D1EBB60C2802}" destId="{23356D5C-97E7-41A5-A452-F342745CC78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96BA68-BC95-4A0D-9A13-75AC581578B2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98D097CA-99DC-4304-9B6E-6B203E86B7E6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bn-IN" sz="2000" b="1" dirty="0" smtClean="0">
              <a:solidFill>
                <a:srgbClr val="7030A0"/>
              </a:solidFill>
            </a:rPr>
            <a:t>প্রসার</a:t>
          </a:r>
          <a:endParaRPr lang="en-US" sz="2000" b="1" dirty="0">
            <a:solidFill>
              <a:srgbClr val="7030A0"/>
            </a:solidFill>
          </a:endParaRPr>
        </a:p>
      </dgm:t>
    </dgm:pt>
    <dgm:pt modelId="{D40B7CD7-DF65-47B2-9A42-538A0B98DAC5}" type="parTrans" cxnId="{1E12D400-891A-4FE3-BD93-29240BE63A16}">
      <dgm:prSet/>
      <dgm:spPr/>
      <dgm:t>
        <a:bodyPr/>
        <a:lstStyle/>
        <a:p>
          <a:endParaRPr lang="en-US"/>
        </a:p>
      </dgm:t>
    </dgm:pt>
    <dgm:pt modelId="{4156AF60-423D-4929-A69D-31DEFD4BCD28}" type="sibTrans" cxnId="{1E12D400-891A-4FE3-BD93-29240BE63A16}">
      <dgm:prSet/>
      <dgm:spPr/>
      <dgm:t>
        <a:bodyPr/>
        <a:lstStyle/>
        <a:p>
          <a:endParaRPr lang="en-US">
            <a:solidFill>
              <a:schemeClr val="accent5">
                <a:lumMod val="75000"/>
              </a:schemeClr>
            </a:solidFill>
          </a:endParaRPr>
        </a:p>
      </dgm:t>
    </dgm:pt>
    <dgm:pt modelId="{17C12AB5-C54F-426D-A314-E7909525D460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bn-IN" sz="2000" b="1" dirty="0" smtClean="0">
              <a:solidFill>
                <a:srgbClr val="7030A0"/>
              </a:solidFill>
            </a:rPr>
            <a:t>ব্যাপকতা</a:t>
          </a:r>
          <a:endParaRPr lang="en-US" sz="2000" b="1" dirty="0">
            <a:solidFill>
              <a:srgbClr val="7030A0"/>
            </a:solidFill>
          </a:endParaRPr>
        </a:p>
      </dgm:t>
    </dgm:pt>
    <dgm:pt modelId="{2A49627F-871D-4F6F-AF7C-F17875416189}" type="parTrans" cxnId="{F22C21B8-7F8B-4209-AC32-83F26BCB8997}">
      <dgm:prSet/>
      <dgm:spPr/>
      <dgm:t>
        <a:bodyPr/>
        <a:lstStyle/>
        <a:p>
          <a:endParaRPr lang="en-US"/>
        </a:p>
      </dgm:t>
    </dgm:pt>
    <dgm:pt modelId="{374AE0A2-B37F-4D86-B30C-5329DE0FB150}" type="sibTrans" cxnId="{F22C21B8-7F8B-4209-AC32-83F26BCB8997}">
      <dgm:prSet/>
      <dgm:spPr/>
      <dgm:t>
        <a:bodyPr/>
        <a:lstStyle/>
        <a:p>
          <a:endParaRPr lang="en-US" dirty="0">
            <a:solidFill>
              <a:schemeClr val="accent5">
                <a:lumMod val="75000"/>
              </a:schemeClr>
            </a:solidFill>
          </a:endParaRPr>
        </a:p>
      </dgm:t>
    </dgm:pt>
    <dgm:pt modelId="{F3C70731-14FB-4853-8D6C-41658E17D077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bn-IN" dirty="0" smtClean="0">
              <a:solidFill>
                <a:srgbClr val="FF0000"/>
              </a:solidFill>
            </a:rPr>
            <a:t>ব্যাপ্ত</a:t>
          </a:r>
          <a:endParaRPr lang="en-US" dirty="0">
            <a:solidFill>
              <a:srgbClr val="FF0000"/>
            </a:solidFill>
          </a:endParaRPr>
        </a:p>
      </dgm:t>
    </dgm:pt>
    <dgm:pt modelId="{A52CBEC8-F3CE-4EC2-BD61-E3E9F7FD3536}" type="parTrans" cxnId="{2C5BB54F-9741-4656-AA98-8B5522643F12}">
      <dgm:prSet/>
      <dgm:spPr/>
      <dgm:t>
        <a:bodyPr/>
        <a:lstStyle/>
        <a:p>
          <a:endParaRPr lang="en-US"/>
        </a:p>
      </dgm:t>
    </dgm:pt>
    <dgm:pt modelId="{EBDE486B-46DE-4616-A898-929ABC927035}" type="sibTrans" cxnId="{2C5BB54F-9741-4656-AA98-8B5522643F12}">
      <dgm:prSet/>
      <dgm:spPr/>
      <dgm:t>
        <a:bodyPr/>
        <a:lstStyle/>
        <a:p>
          <a:endParaRPr lang="en-US"/>
        </a:p>
      </dgm:t>
    </dgm:pt>
    <dgm:pt modelId="{C826C397-61AC-4F61-A5CB-4AF47CC81E4A}" type="pres">
      <dgm:prSet presAssocID="{2796BA68-BC95-4A0D-9A13-75AC581578B2}" presName="Name0" presStyleCnt="0">
        <dgm:presLayoutVars>
          <dgm:dir/>
          <dgm:resizeHandles val="exact"/>
        </dgm:presLayoutVars>
      </dgm:prSet>
      <dgm:spPr/>
    </dgm:pt>
    <dgm:pt modelId="{B4C42519-B12B-4521-B138-001BB5C3F066}" type="pres">
      <dgm:prSet presAssocID="{2796BA68-BC95-4A0D-9A13-75AC581578B2}" presName="vNodes" presStyleCnt="0"/>
      <dgm:spPr/>
    </dgm:pt>
    <dgm:pt modelId="{A7346528-BF10-4523-97A5-F54D7C353CA7}" type="pres">
      <dgm:prSet presAssocID="{98D097CA-99DC-4304-9B6E-6B203E86B7E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FF0D7D-E70E-4B56-B56B-26D17ABB24DC}" type="pres">
      <dgm:prSet presAssocID="{4156AF60-423D-4929-A69D-31DEFD4BCD28}" presName="spacerT" presStyleCnt="0"/>
      <dgm:spPr/>
    </dgm:pt>
    <dgm:pt modelId="{52636EE6-99BA-45EB-BB49-0233F1EA1446}" type="pres">
      <dgm:prSet presAssocID="{4156AF60-423D-4929-A69D-31DEFD4BCD2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29167A5D-6F30-4351-ABA1-99A01F4B8539}" type="pres">
      <dgm:prSet presAssocID="{4156AF60-423D-4929-A69D-31DEFD4BCD28}" presName="spacerB" presStyleCnt="0"/>
      <dgm:spPr/>
    </dgm:pt>
    <dgm:pt modelId="{79F1E22A-1233-4ECD-BFB9-FB2D10CFB554}" type="pres">
      <dgm:prSet presAssocID="{17C12AB5-C54F-426D-A314-E7909525D46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B3C2A3-31C6-4BDD-9CA0-1CA73AA2F9A0}" type="pres">
      <dgm:prSet presAssocID="{2796BA68-BC95-4A0D-9A13-75AC581578B2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0A8C564C-0E92-432E-B33A-AEC3410A6009}" type="pres">
      <dgm:prSet presAssocID="{2796BA68-BC95-4A0D-9A13-75AC581578B2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7E81118B-5318-4CC3-AED3-7568CBDE9EAC}" type="pres">
      <dgm:prSet presAssocID="{2796BA68-BC95-4A0D-9A13-75AC581578B2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5C4C41-63CF-4A9C-898D-9771C9EAC4B3}" type="presOf" srcId="{4156AF60-423D-4929-A69D-31DEFD4BCD28}" destId="{52636EE6-99BA-45EB-BB49-0233F1EA1446}" srcOrd="0" destOrd="0" presId="urn:microsoft.com/office/officeart/2005/8/layout/equation2"/>
    <dgm:cxn modelId="{1E12D400-891A-4FE3-BD93-29240BE63A16}" srcId="{2796BA68-BC95-4A0D-9A13-75AC581578B2}" destId="{98D097CA-99DC-4304-9B6E-6B203E86B7E6}" srcOrd="0" destOrd="0" parTransId="{D40B7CD7-DF65-47B2-9A42-538A0B98DAC5}" sibTransId="{4156AF60-423D-4929-A69D-31DEFD4BCD28}"/>
    <dgm:cxn modelId="{1EC97E8A-61FF-4650-8C34-05C58D0A5DB2}" type="presOf" srcId="{17C12AB5-C54F-426D-A314-E7909525D460}" destId="{79F1E22A-1233-4ECD-BFB9-FB2D10CFB554}" srcOrd="0" destOrd="0" presId="urn:microsoft.com/office/officeart/2005/8/layout/equation2"/>
    <dgm:cxn modelId="{F22066BB-829B-4074-961E-BEE23A0BED3F}" type="presOf" srcId="{374AE0A2-B37F-4D86-B30C-5329DE0FB150}" destId="{F0B3C2A3-31C6-4BDD-9CA0-1CA73AA2F9A0}" srcOrd="0" destOrd="0" presId="urn:microsoft.com/office/officeart/2005/8/layout/equation2"/>
    <dgm:cxn modelId="{300B9FA6-0808-4286-B040-E286B86BC6DA}" type="presOf" srcId="{98D097CA-99DC-4304-9B6E-6B203E86B7E6}" destId="{A7346528-BF10-4523-97A5-F54D7C353CA7}" srcOrd="0" destOrd="0" presId="urn:microsoft.com/office/officeart/2005/8/layout/equation2"/>
    <dgm:cxn modelId="{2C5BB54F-9741-4656-AA98-8B5522643F12}" srcId="{2796BA68-BC95-4A0D-9A13-75AC581578B2}" destId="{F3C70731-14FB-4853-8D6C-41658E17D077}" srcOrd="2" destOrd="0" parTransId="{A52CBEC8-F3CE-4EC2-BD61-E3E9F7FD3536}" sibTransId="{EBDE486B-46DE-4616-A898-929ABC927035}"/>
    <dgm:cxn modelId="{C77E972C-65B6-4B48-ABA9-AB95F8D4837B}" type="presOf" srcId="{F3C70731-14FB-4853-8D6C-41658E17D077}" destId="{7E81118B-5318-4CC3-AED3-7568CBDE9EAC}" srcOrd="0" destOrd="0" presId="urn:microsoft.com/office/officeart/2005/8/layout/equation2"/>
    <dgm:cxn modelId="{F22C21B8-7F8B-4209-AC32-83F26BCB8997}" srcId="{2796BA68-BC95-4A0D-9A13-75AC581578B2}" destId="{17C12AB5-C54F-426D-A314-E7909525D460}" srcOrd="1" destOrd="0" parTransId="{2A49627F-871D-4F6F-AF7C-F17875416189}" sibTransId="{374AE0A2-B37F-4D86-B30C-5329DE0FB150}"/>
    <dgm:cxn modelId="{E2041F2C-5358-42AE-A1A3-C81686382DB1}" type="presOf" srcId="{2796BA68-BC95-4A0D-9A13-75AC581578B2}" destId="{C826C397-61AC-4F61-A5CB-4AF47CC81E4A}" srcOrd="0" destOrd="0" presId="urn:microsoft.com/office/officeart/2005/8/layout/equation2"/>
    <dgm:cxn modelId="{16DD7903-5B37-4C3C-AE68-568C9CCE3703}" type="presOf" srcId="{374AE0A2-B37F-4D86-B30C-5329DE0FB150}" destId="{0A8C564C-0E92-432E-B33A-AEC3410A6009}" srcOrd="1" destOrd="0" presId="urn:microsoft.com/office/officeart/2005/8/layout/equation2"/>
    <dgm:cxn modelId="{18F92306-3DA0-4E08-85E5-03CEA912C1E2}" type="presParOf" srcId="{C826C397-61AC-4F61-A5CB-4AF47CC81E4A}" destId="{B4C42519-B12B-4521-B138-001BB5C3F066}" srcOrd="0" destOrd="0" presId="urn:microsoft.com/office/officeart/2005/8/layout/equation2"/>
    <dgm:cxn modelId="{1C2473BC-EE1E-4FF6-AE70-36A81046AA6A}" type="presParOf" srcId="{B4C42519-B12B-4521-B138-001BB5C3F066}" destId="{A7346528-BF10-4523-97A5-F54D7C353CA7}" srcOrd="0" destOrd="0" presId="urn:microsoft.com/office/officeart/2005/8/layout/equation2"/>
    <dgm:cxn modelId="{4700DB84-7D37-4FBB-909F-28755F353B8F}" type="presParOf" srcId="{B4C42519-B12B-4521-B138-001BB5C3F066}" destId="{AAFF0D7D-E70E-4B56-B56B-26D17ABB24DC}" srcOrd="1" destOrd="0" presId="urn:microsoft.com/office/officeart/2005/8/layout/equation2"/>
    <dgm:cxn modelId="{A7699805-A308-40C1-83DD-68207CB2119B}" type="presParOf" srcId="{B4C42519-B12B-4521-B138-001BB5C3F066}" destId="{52636EE6-99BA-45EB-BB49-0233F1EA1446}" srcOrd="2" destOrd="0" presId="urn:microsoft.com/office/officeart/2005/8/layout/equation2"/>
    <dgm:cxn modelId="{A0038A8A-9359-4AA7-A922-104A8DEC0320}" type="presParOf" srcId="{B4C42519-B12B-4521-B138-001BB5C3F066}" destId="{29167A5D-6F30-4351-ABA1-99A01F4B8539}" srcOrd="3" destOrd="0" presId="urn:microsoft.com/office/officeart/2005/8/layout/equation2"/>
    <dgm:cxn modelId="{23662E3F-0B50-420F-9346-801CD1B70A1A}" type="presParOf" srcId="{B4C42519-B12B-4521-B138-001BB5C3F066}" destId="{79F1E22A-1233-4ECD-BFB9-FB2D10CFB554}" srcOrd="4" destOrd="0" presId="urn:microsoft.com/office/officeart/2005/8/layout/equation2"/>
    <dgm:cxn modelId="{D17DB43E-9B56-44CC-BD4E-A44BBCE0DEA0}" type="presParOf" srcId="{C826C397-61AC-4F61-A5CB-4AF47CC81E4A}" destId="{F0B3C2A3-31C6-4BDD-9CA0-1CA73AA2F9A0}" srcOrd="1" destOrd="0" presId="urn:microsoft.com/office/officeart/2005/8/layout/equation2"/>
    <dgm:cxn modelId="{2A7E1E03-A942-4886-BBF2-6B146C31CDF3}" type="presParOf" srcId="{F0B3C2A3-31C6-4BDD-9CA0-1CA73AA2F9A0}" destId="{0A8C564C-0E92-432E-B33A-AEC3410A6009}" srcOrd="0" destOrd="0" presId="urn:microsoft.com/office/officeart/2005/8/layout/equation2"/>
    <dgm:cxn modelId="{36171E05-242D-4C6D-BF59-AA5F365B5511}" type="presParOf" srcId="{C826C397-61AC-4F61-A5CB-4AF47CC81E4A}" destId="{7E81118B-5318-4CC3-AED3-7568CBDE9EAC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7C588C-0C6B-4140-84E9-373F4DBA77E1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E0B60621-39D7-4CF2-A5E4-3E8B0557BB76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bn-IN" sz="2800" dirty="0" smtClean="0">
              <a:solidFill>
                <a:srgbClr val="00B0F0"/>
              </a:solidFill>
            </a:rPr>
            <a:t>পূর্ণব্যাপ্য</a:t>
          </a:r>
          <a:endParaRPr lang="en-US" sz="2800" dirty="0">
            <a:solidFill>
              <a:srgbClr val="00B0F0"/>
            </a:solidFill>
          </a:endParaRPr>
        </a:p>
      </dgm:t>
    </dgm:pt>
    <dgm:pt modelId="{6749E910-3698-4E72-93C4-55EBA7DF1466}" type="parTrans" cxnId="{6413987B-BF0C-4740-80DD-07B80D846DC9}">
      <dgm:prSet/>
      <dgm:spPr/>
      <dgm:t>
        <a:bodyPr/>
        <a:lstStyle/>
        <a:p>
          <a:endParaRPr lang="en-US"/>
        </a:p>
      </dgm:t>
    </dgm:pt>
    <dgm:pt modelId="{C226FF6E-960D-4233-82BF-7397255B2168}" type="sibTrans" cxnId="{6413987B-BF0C-4740-80DD-07B80D846DC9}">
      <dgm:prSet/>
      <dgm:spPr/>
      <dgm:t>
        <a:bodyPr/>
        <a:lstStyle/>
        <a:p>
          <a:endParaRPr lang="en-US"/>
        </a:p>
      </dgm:t>
    </dgm:pt>
    <dgm:pt modelId="{EBA2DE30-A71B-4E17-8F0C-D5AE4ACF9177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bn-IN" sz="2800" dirty="0" smtClean="0">
              <a:solidFill>
                <a:srgbClr val="00B0F0"/>
              </a:solidFill>
            </a:rPr>
            <a:t>অপূর্ণব্যাপ্য</a:t>
          </a:r>
          <a:endParaRPr lang="en-US" sz="2800" dirty="0">
            <a:solidFill>
              <a:srgbClr val="00B0F0"/>
            </a:solidFill>
          </a:endParaRPr>
        </a:p>
      </dgm:t>
    </dgm:pt>
    <dgm:pt modelId="{A952FDEF-722E-4CF5-A06D-7F5BD6891B29}" type="parTrans" cxnId="{EF73C4CD-0C1B-4242-8CCC-1CED9F42B134}">
      <dgm:prSet/>
      <dgm:spPr/>
      <dgm:t>
        <a:bodyPr/>
        <a:lstStyle/>
        <a:p>
          <a:endParaRPr lang="en-US"/>
        </a:p>
      </dgm:t>
    </dgm:pt>
    <dgm:pt modelId="{27BC09F7-E0F7-449A-944A-A9D11F84A4DC}" type="sibTrans" cxnId="{EF73C4CD-0C1B-4242-8CCC-1CED9F42B134}">
      <dgm:prSet/>
      <dgm:spPr/>
      <dgm:t>
        <a:bodyPr/>
        <a:lstStyle/>
        <a:p>
          <a:endParaRPr lang="en-US"/>
        </a:p>
      </dgm:t>
    </dgm:pt>
    <dgm:pt modelId="{5E05A019-7747-4611-B7B6-3BD89C7A82C2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bn-IN" sz="4000" dirty="0" smtClean="0">
              <a:solidFill>
                <a:srgbClr val="00B050"/>
              </a:solidFill>
            </a:rPr>
            <a:t>ব্যাপ্য</a:t>
          </a:r>
          <a:endParaRPr lang="en-US" sz="4000" dirty="0">
            <a:solidFill>
              <a:srgbClr val="00B050"/>
            </a:solidFill>
          </a:endParaRPr>
        </a:p>
      </dgm:t>
    </dgm:pt>
    <dgm:pt modelId="{39B43897-322F-469C-B412-8AB16F6D1854}" type="parTrans" cxnId="{BFB03B1E-13CA-4911-A462-AF2F3F8EF373}">
      <dgm:prSet/>
      <dgm:spPr/>
      <dgm:t>
        <a:bodyPr/>
        <a:lstStyle/>
        <a:p>
          <a:endParaRPr lang="en-US"/>
        </a:p>
      </dgm:t>
    </dgm:pt>
    <dgm:pt modelId="{343E8764-2D3C-48D1-A3A7-C962B302064E}" type="sibTrans" cxnId="{BFB03B1E-13CA-4911-A462-AF2F3F8EF373}">
      <dgm:prSet/>
      <dgm:spPr/>
      <dgm:t>
        <a:bodyPr/>
        <a:lstStyle/>
        <a:p>
          <a:endParaRPr lang="en-US"/>
        </a:p>
      </dgm:t>
    </dgm:pt>
    <dgm:pt modelId="{FDEB18AA-8D3E-40A3-91B7-97C080E33D97}" type="pres">
      <dgm:prSet presAssocID="{747C588C-0C6B-4140-84E9-373F4DBA77E1}" presName="linearFlow" presStyleCnt="0">
        <dgm:presLayoutVars>
          <dgm:dir/>
          <dgm:resizeHandles val="exact"/>
        </dgm:presLayoutVars>
      </dgm:prSet>
      <dgm:spPr/>
    </dgm:pt>
    <dgm:pt modelId="{B6FDD33C-FB15-42B0-810D-6F37CF6C06E0}" type="pres">
      <dgm:prSet presAssocID="{E0B60621-39D7-4CF2-A5E4-3E8B0557BB76}" presName="node" presStyleLbl="node1" presStyleIdx="0" presStyleCnt="3" custScaleX="107688" custScaleY="1041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5EDE62-2763-457B-91B2-CD1FCD056CD6}" type="pres">
      <dgm:prSet presAssocID="{C226FF6E-960D-4233-82BF-7397255B2168}" presName="spacerL" presStyleCnt="0"/>
      <dgm:spPr/>
    </dgm:pt>
    <dgm:pt modelId="{E692FEE0-8E1A-46E4-8F29-2882AFB8B7D5}" type="pres">
      <dgm:prSet presAssocID="{C226FF6E-960D-4233-82BF-7397255B216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12B951E-6BDD-40DF-98B8-7857D66EC5DA}" type="pres">
      <dgm:prSet presAssocID="{C226FF6E-960D-4233-82BF-7397255B2168}" presName="spacerR" presStyleCnt="0"/>
      <dgm:spPr/>
    </dgm:pt>
    <dgm:pt modelId="{55BB72A6-ADA6-4B65-839D-174058FBCE1F}" type="pres">
      <dgm:prSet presAssocID="{EBA2DE30-A71B-4E17-8F0C-D5AE4ACF9177}" presName="node" presStyleLbl="node1" presStyleIdx="1" presStyleCnt="3" custScaleX="121105" custScaleY="1062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A71BAA-5325-4561-85E3-32135DD77818}" type="pres">
      <dgm:prSet presAssocID="{27BC09F7-E0F7-449A-944A-A9D11F84A4DC}" presName="spacerL" presStyleCnt="0"/>
      <dgm:spPr/>
    </dgm:pt>
    <dgm:pt modelId="{9468015B-9214-45B2-945F-B19977AEC8FC}" type="pres">
      <dgm:prSet presAssocID="{27BC09F7-E0F7-449A-944A-A9D11F84A4D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6993725-595E-4428-A9B6-0193E3247622}" type="pres">
      <dgm:prSet presAssocID="{27BC09F7-E0F7-449A-944A-A9D11F84A4DC}" presName="spacerR" presStyleCnt="0"/>
      <dgm:spPr/>
    </dgm:pt>
    <dgm:pt modelId="{69A69D76-5D2D-4C24-AD42-EE1D51A84A15}" type="pres">
      <dgm:prSet presAssocID="{5E05A019-7747-4611-B7B6-3BD89C7A82C2}" presName="node" presStyleLbl="node1" presStyleIdx="2" presStyleCnt="3" custScaleX="133895" custScaleY="1348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5D7238-2B46-44FE-862D-6FCF16047FF6}" type="presOf" srcId="{747C588C-0C6B-4140-84E9-373F4DBA77E1}" destId="{FDEB18AA-8D3E-40A3-91B7-97C080E33D97}" srcOrd="0" destOrd="0" presId="urn:microsoft.com/office/officeart/2005/8/layout/equation1"/>
    <dgm:cxn modelId="{CCFECA22-4E09-4EB4-A2E6-DCE88981396F}" type="presOf" srcId="{EBA2DE30-A71B-4E17-8F0C-D5AE4ACF9177}" destId="{55BB72A6-ADA6-4B65-839D-174058FBCE1F}" srcOrd="0" destOrd="0" presId="urn:microsoft.com/office/officeart/2005/8/layout/equation1"/>
    <dgm:cxn modelId="{515E98EC-F67B-4560-B47E-A5EA3D634A66}" type="presOf" srcId="{5E05A019-7747-4611-B7B6-3BD89C7A82C2}" destId="{69A69D76-5D2D-4C24-AD42-EE1D51A84A15}" srcOrd="0" destOrd="0" presId="urn:microsoft.com/office/officeart/2005/8/layout/equation1"/>
    <dgm:cxn modelId="{AEC75CED-2E7E-4DD3-8208-638FEB78F575}" type="presOf" srcId="{E0B60621-39D7-4CF2-A5E4-3E8B0557BB76}" destId="{B6FDD33C-FB15-42B0-810D-6F37CF6C06E0}" srcOrd="0" destOrd="0" presId="urn:microsoft.com/office/officeart/2005/8/layout/equation1"/>
    <dgm:cxn modelId="{955C9AA6-7AC8-45BD-BA26-EC0159434EFA}" type="presOf" srcId="{27BC09F7-E0F7-449A-944A-A9D11F84A4DC}" destId="{9468015B-9214-45B2-945F-B19977AEC8FC}" srcOrd="0" destOrd="0" presId="urn:microsoft.com/office/officeart/2005/8/layout/equation1"/>
    <dgm:cxn modelId="{E5A554CB-75A1-4DBA-B1B9-CD89326A6730}" type="presOf" srcId="{C226FF6E-960D-4233-82BF-7397255B2168}" destId="{E692FEE0-8E1A-46E4-8F29-2882AFB8B7D5}" srcOrd="0" destOrd="0" presId="urn:microsoft.com/office/officeart/2005/8/layout/equation1"/>
    <dgm:cxn modelId="{BFB03B1E-13CA-4911-A462-AF2F3F8EF373}" srcId="{747C588C-0C6B-4140-84E9-373F4DBA77E1}" destId="{5E05A019-7747-4611-B7B6-3BD89C7A82C2}" srcOrd="2" destOrd="0" parTransId="{39B43897-322F-469C-B412-8AB16F6D1854}" sibTransId="{343E8764-2D3C-48D1-A3A7-C962B302064E}"/>
    <dgm:cxn modelId="{EF73C4CD-0C1B-4242-8CCC-1CED9F42B134}" srcId="{747C588C-0C6B-4140-84E9-373F4DBA77E1}" destId="{EBA2DE30-A71B-4E17-8F0C-D5AE4ACF9177}" srcOrd="1" destOrd="0" parTransId="{A952FDEF-722E-4CF5-A06D-7F5BD6891B29}" sibTransId="{27BC09F7-E0F7-449A-944A-A9D11F84A4DC}"/>
    <dgm:cxn modelId="{6413987B-BF0C-4740-80DD-07B80D846DC9}" srcId="{747C588C-0C6B-4140-84E9-373F4DBA77E1}" destId="{E0B60621-39D7-4CF2-A5E4-3E8B0557BB76}" srcOrd="0" destOrd="0" parTransId="{6749E910-3698-4E72-93C4-55EBA7DF1466}" sibTransId="{C226FF6E-960D-4233-82BF-7397255B2168}"/>
    <dgm:cxn modelId="{69DF366F-42F3-4742-ABDB-FD900DB837EF}" type="presParOf" srcId="{FDEB18AA-8D3E-40A3-91B7-97C080E33D97}" destId="{B6FDD33C-FB15-42B0-810D-6F37CF6C06E0}" srcOrd="0" destOrd="0" presId="urn:microsoft.com/office/officeart/2005/8/layout/equation1"/>
    <dgm:cxn modelId="{81851A06-67E7-411F-8990-E9DB546C8112}" type="presParOf" srcId="{FDEB18AA-8D3E-40A3-91B7-97C080E33D97}" destId="{FB5EDE62-2763-457B-91B2-CD1FCD056CD6}" srcOrd="1" destOrd="0" presId="urn:microsoft.com/office/officeart/2005/8/layout/equation1"/>
    <dgm:cxn modelId="{DC0D792F-F480-48D9-80A0-9BB133C127B4}" type="presParOf" srcId="{FDEB18AA-8D3E-40A3-91B7-97C080E33D97}" destId="{E692FEE0-8E1A-46E4-8F29-2882AFB8B7D5}" srcOrd="2" destOrd="0" presId="urn:microsoft.com/office/officeart/2005/8/layout/equation1"/>
    <dgm:cxn modelId="{2E4FC472-0778-4070-8039-9F4EA02CF7FD}" type="presParOf" srcId="{FDEB18AA-8D3E-40A3-91B7-97C080E33D97}" destId="{312B951E-6BDD-40DF-98B8-7857D66EC5DA}" srcOrd="3" destOrd="0" presId="urn:microsoft.com/office/officeart/2005/8/layout/equation1"/>
    <dgm:cxn modelId="{361A897E-8B13-4FB4-A0C8-6CF024BF5428}" type="presParOf" srcId="{FDEB18AA-8D3E-40A3-91B7-97C080E33D97}" destId="{55BB72A6-ADA6-4B65-839D-174058FBCE1F}" srcOrd="4" destOrd="0" presId="urn:microsoft.com/office/officeart/2005/8/layout/equation1"/>
    <dgm:cxn modelId="{99C88C28-C5E7-411A-879D-BAE20B0057F0}" type="presParOf" srcId="{FDEB18AA-8D3E-40A3-91B7-97C080E33D97}" destId="{06A71BAA-5325-4561-85E3-32135DD77818}" srcOrd="5" destOrd="0" presId="urn:microsoft.com/office/officeart/2005/8/layout/equation1"/>
    <dgm:cxn modelId="{D423ABBA-DD76-4786-8499-EF246059D32B}" type="presParOf" srcId="{FDEB18AA-8D3E-40A3-91B7-97C080E33D97}" destId="{9468015B-9214-45B2-945F-B19977AEC8FC}" srcOrd="6" destOrd="0" presId="urn:microsoft.com/office/officeart/2005/8/layout/equation1"/>
    <dgm:cxn modelId="{98E22258-C8A5-43A0-900B-CC32C16CCDF4}" type="presParOf" srcId="{FDEB18AA-8D3E-40A3-91B7-97C080E33D97}" destId="{56993725-595E-4428-A9B6-0193E3247622}" srcOrd="7" destOrd="0" presId="urn:microsoft.com/office/officeart/2005/8/layout/equation1"/>
    <dgm:cxn modelId="{D0D44140-3F2A-4B66-ACA9-B9166A4BCB67}" type="presParOf" srcId="{FDEB18AA-8D3E-40A3-91B7-97C080E33D97}" destId="{69A69D76-5D2D-4C24-AD42-EE1D51A84A1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14-Sep-19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14-Sep-19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14-Sep-19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14-Sep-19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14-Sep-19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13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12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6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15" Type="http://schemas.microsoft.com/office/2007/relationships/diagramDrawing" Target="../diagrams/drawing2.xml"/><Relationship Id="rId10" Type="http://schemas.openxmlformats.org/officeDocument/2006/relationships/image" Target="../media/image7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Relationship Id="rId14" Type="http://schemas.openxmlformats.org/officeDocument/2006/relationships/diagramColors" Target="../diagrams/colors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64024" y="1951630"/>
            <a:ext cx="5595582" cy="1869743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OffAxis2Left"/>
              <a:lightRig rig="threePt" dir="t"/>
            </a:scene3d>
          </a:bodyPr>
          <a:lstStyle/>
          <a:p>
            <a:pPr algn="ctr"/>
            <a:r>
              <a:rPr lang="bn-IN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স্বাগতম</a:t>
            </a:r>
            <a:endParaRPr lang="en-US" sz="8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248" y="232390"/>
            <a:ext cx="4718430" cy="629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2414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u="sng" dirty="0" smtClean="0">
                <a:solidFill>
                  <a:srgbClr val="7030A0"/>
                </a:solidFill>
              </a:rPr>
              <a:t>দলীয় কাজ</a:t>
            </a:r>
          </a:p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ব্যাপ্যতার প্রয়োগ দেখাও।</a:t>
            </a:r>
            <a:endParaRPr lang="en-US" sz="3600" dirty="0" smtClean="0">
              <a:solidFill>
                <a:srgbClr val="FFFF00"/>
              </a:solidFill>
            </a:endParaRPr>
          </a:p>
          <a:p>
            <a:pPr algn="ctr"/>
            <a:endParaRPr lang="en-US" sz="4400" u="sng" dirty="0">
              <a:solidFill>
                <a:srgbClr val="7030A0"/>
              </a:solidFill>
            </a:endParaRPr>
          </a:p>
          <a:p>
            <a:pPr algn="ctr"/>
            <a:endParaRPr lang="en-US" sz="4400" u="sng" dirty="0" smtClean="0">
              <a:solidFill>
                <a:srgbClr val="7030A0"/>
              </a:solidFill>
            </a:endParaRPr>
          </a:p>
          <a:p>
            <a:pPr algn="ctr"/>
            <a:endParaRPr lang="en-US" sz="4400" u="sng" dirty="0">
              <a:solidFill>
                <a:srgbClr val="7030A0"/>
              </a:solidFill>
            </a:endParaRPr>
          </a:p>
          <a:p>
            <a:pPr algn="ctr"/>
            <a:endParaRPr lang="en-US" sz="4400" u="sng" dirty="0" smtClean="0">
              <a:solidFill>
                <a:srgbClr val="7030A0"/>
              </a:solidFill>
            </a:endParaRPr>
          </a:p>
          <a:p>
            <a:pPr algn="ctr"/>
            <a:endParaRPr lang="bn-IN" sz="4400" u="sng" dirty="0" smtClean="0">
              <a:solidFill>
                <a:srgbClr val="7030A0"/>
              </a:solidFill>
            </a:endParaRPr>
          </a:p>
          <a:p>
            <a:pPr algn="ctr"/>
            <a:endParaRPr lang="en-US" sz="4400" u="sng" dirty="0">
              <a:solidFill>
                <a:srgbClr val="7030A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253803"/>
            <a:ext cx="12192000" cy="17901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rgbClr val="00B050"/>
                </a:solidFill>
              </a:rPr>
              <a:t>                সার্বিক সদার্থক যুক্তিবাক্য(</a:t>
            </a:r>
            <a:r>
              <a:rPr lang="en-US" sz="3600" dirty="0" smtClean="0">
                <a:solidFill>
                  <a:srgbClr val="00B050"/>
                </a:solidFill>
              </a:rPr>
              <a:t>A):</a:t>
            </a:r>
            <a:r>
              <a:rPr lang="bn-IN" sz="3600" dirty="0" smtClean="0">
                <a:solidFill>
                  <a:srgbClr val="00B050"/>
                </a:solidFill>
              </a:rPr>
              <a:t>    </a:t>
            </a:r>
            <a:r>
              <a:rPr lang="bn-IN" sz="3600" i="1" u="sng" dirty="0" smtClean="0">
                <a:solidFill>
                  <a:schemeClr val="accent6"/>
                </a:solidFill>
              </a:rPr>
              <a:t>সকল মানুষ  </a:t>
            </a:r>
            <a:r>
              <a:rPr lang="bn-IN" sz="3600" dirty="0" smtClean="0">
                <a:solidFill>
                  <a:srgbClr val="00B050"/>
                </a:solidFill>
              </a:rPr>
              <a:t>হয় </a:t>
            </a:r>
            <a:r>
              <a:rPr lang="bn-IN" sz="3600" i="1" u="sng" dirty="0" smtClean="0">
                <a:solidFill>
                  <a:schemeClr val="accent6"/>
                </a:solidFill>
              </a:rPr>
              <a:t>মেধাবী</a:t>
            </a:r>
          </a:p>
          <a:p>
            <a:r>
              <a:rPr lang="bn-IN" sz="3600" dirty="0" smtClean="0">
                <a:solidFill>
                  <a:srgbClr val="00B050"/>
                </a:solidFill>
              </a:rPr>
              <a:t>                সার্বিক নঞার্থক</a:t>
            </a:r>
            <a:r>
              <a:rPr lang="bn-IN" sz="3600" dirty="0">
                <a:solidFill>
                  <a:srgbClr val="00B050"/>
                </a:solidFill>
              </a:rPr>
              <a:t> যুক্তিবাক্য</a:t>
            </a:r>
            <a:r>
              <a:rPr lang="bn-IN" sz="3600" dirty="0" smtClean="0">
                <a:solidFill>
                  <a:srgbClr val="00B050"/>
                </a:solidFill>
              </a:rPr>
              <a:t>(</a:t>
            </a:r>
            <a:r>
              <a:rPr lang="en-US" sz="3600" dirty="0" smtClean="0">
                <a:solidFill>
                  <a:srgbClr val="00B050"/>
                </a:solidFill>
              </a:rPr>
              <a:t>E):</a:t>
            </a:r>
            <a:r>
              <a:rPr lang="bn-IN" sz="3600" dirty="0" smtClean="0">
                <a:solidFill>
                  <a:srgbClr val="00B050"/>
                </a:solidFill>
              </a:rPr>
              <a:t>   </a:t>
            </a:r>
            <a:r>
              <a:rPr lang="bn-IN" sz="3600" i="1" u="sng" dirty="0" smtClean="0">
                <a:solidFill>
                  <a:schemeClr val="accent6"/>
                </a:solidFill>
              </a:rPr>
              <a:t>সকল মানুষ  </a:t>
            </a:r>
            <a:r>
              <a:rPr lang="bn-IN" sz="3600" dirty="0" smtClean="0">
                <a:solidFill>
                  <a:srgbClr val="00B050"/>
                </a:solidFill>
              </a:rPr>
              <a:t>নয় </a:t>
            </a:r>
            <a:r>
              <a:rPr lang="bn-IN" sz="3600" i="1" u="sng" dirty="0" smtClean="0">
                <a:solidFill>
                  <a:schemeClr val="accent6"/>
                </a:solidFill>
              </a:rPr>
              <a:t>মাধাবী</a:t>
            </a:r>
            <a:endParaRPr lang="en-US" sz="3600" i="1" u="sng" dirty="0">
              <a:solidFill>
                <a:schemeClr val="accent6"/>
              </a:solidFill>
            </a:endParaRPr>
          </a:p>
        </p:txBody>
      </p:sp>
      <p:sp>
        <p:nvSpPr>
          <p:cNvPr id="3" name="Diamond 2"/>
          <p:cNvSpPr/>
          <p:nvPr/>
        </p:nvSpPr>
        <p:spPr>
          <a:xfrm>
            <a:off x="0" y="2253802"/>
            <a:ext cx="1725769" cy="1790163"/>
          </a:xfrm>
          <a:prstGeom prst="diamond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00B0F0"/>
                </a:solidFill>
              </a:rPr>
              <a:t>বকুল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391696"/>
            <a:ext cx="12192000" cy="176440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600" dirty="0" smtClean="0">
              <a:solidFill>
                <a:srgbClr val="00B050"/>
              </a:solidFill>
            </a:endParaRPr>
          </a:p>
          <a:p>
            <a:pPr algn="ctr"/>
            <a:r>
              <a:rPr lang="bn-IN" sz="3600" dirty="0" smtClean="0">
                <a:solidFill>
                  <a:srgbClr val="00B050"/>
                </a:solidFill>
              </a:rPr>
              <a:t>বিশেষ সদার্থক যুক্তিবাক্য(</a:t>
            </a:r>
            <a:r>
              <a:rPr lang="en-US" sz="3600" dirty="0" smtClean="0">
                <a:solidFill>
                  <a:srgbClr val="00B050"/>
                </a:solidFill>
              </a:rPr>
              <a:t>I):</a:t>
            </a:r>
            <a:r>
              <a:rPr lang="bn-IN" sz="3600" i="1" u="sng" dirty="0" smtClean="0">
                <a:solidFill>
                  <a:schemeClr val="accent6"/>
                </a:solidFill>
              </a:rPr>
              <a:t>কিছু মানুষ  </a:t>
            </a:r>
            <a:r>
              <a:rPr lang="bn-IN" sz="3600" dirty="0" smtClean="0">
                <a:solidFill>
                  <a:srgbClr val="00B050"/>
                </a:solidFill>
              </a:rPr>
              <a:t>হয় </a:t>
            </a:r>
            <a:r>
              <a:rPr lang="bn-IN" sz="3600" i="1" u="sng" dirty="0" smtClean="0">
                <a:solidFill>
                  <a:schemeClr val="accent6"/>
                </a:solidFill>
              </a:rPr>
              <a:t>মেধাবী</a:t>
            </a:r>
          </a:p>
          <a:p>
            <a:pPr algn="ctr"/>
            <a:r>
              <a:rPr lang="bn-IN" sz="3600" dirty="0" smtClean="0">
                <a:solidFill>
                  <a:srgbClr val="00B050"/>
                </a:solidFill>
              </a:rPr>
              <a:t>বিশেষ নঞার্থক</a:t>
            </a:r>
            <a:r>
              <a:rPr lang="bn-IN" sz="3600" dirty="0">
                <a:solidFill>
                  <a:srgbClr val="00B050"/>
                </a:solidFill>
              </a:rPr>
              <a:t> </a:t>
            </a:r>
            <a:r>
              <a:rPr lang="bn-IN" sz="3600" dirty="0" smtClean="0">
                <a:solidFill>
                  <a:srgbClr val="00B050"/>
                </a:solidFill>
              </a:rPr>
              <a:t>যুক্তিবাক্য(</a:t>
            </a:r>
            <a:r>
              <a:rPr lang="en-US" sz="3600" dirty="0" smtClean="0">
                <a:solidFill>
                  <a:srgbClr val="00B050"/>
                </a:solidFill>
              </a:rPr>
              <a:t>O):</a:t>
            </a:r>
            <a:r>
              <a:rPr lang="bn-IN" sz="3600" i="1" u="sng" dirty="0">
                <a:solidFill>
                  <a:schemeClr val="accent6"/>
                </a:solidFill>
              </a:rPr>
              <a:t>কিছু মানুষ </a:t>
            </a:r>
            <a:r>
              <a:rPr lang="bn-IN" sz="3600" i="1" u="sng" dirty="0" smtClean="0">
                <a:solidFill>
                  <a:schemeClr val="accent6"/>
                </a:solidFill>
              </a:rPr>
              <a:t> </a:t>
            </a:r>
            <a:r>
              <a:rPr lang="bn-IN" sz="3600" dirty="0" smtClean="0">
                <a:solidFill>
                  <a:srgbClr val="00B050"/>
                </a:solidFill>
              </a:rPr>
              <a:t>হয় </a:t>
            </a:r>
            <a:r>
              <a:rPr lang="bn-IN" sz="3600" i="1" u="sng" dirty="0">
                <a:solidFill>
                  <a:schemeClr val="accent6"/>
                </a:solidFill>
              </a:rPr>
              <a:t>মেধাবী</a:t>
            </a:r>
          </a:p>
          <a:p>
            <a:pPr algn="ctr"/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6" name="Diamond 5"/>
          <p:cNvSpPr/>
          <p:nvPr/>
        </p:nvSpPr>
        <p:spPr>
          <a:xfrm>
            <a:off x="-1" y="4391696"/>
            <a:ext cx="1725769" cy="1764406"/>
          </a:xfrm>
          <a:prstGeom prst="diamond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7030A0"/>
                </a:solidFill>
              </a:rPr>
              <a:t>জবা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970468" y="1519707"/>
            <a:ext cx="553791" cy="5409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u="sng" dirty="0" smtClean="0">
                <a:solidFill>
                  <a:srgbClr val="7030A0"/>
                </a:solidFill>
              </a:rPr>
              <a:t>মূল্যায়ন</a:t>
            </a:r>
          </a:p>
          <a:p>
            <a:pPr algn="ctr"/>
            <a:endParaRPr lang="bn-IN" sz="4800" b="1" u="sng" dirty="0" smtClean="0">
              <a:solidFill>
                <a:srgbClr val="7030A0"/>
              </a:solidFill>
            </a:endParaRPr>
          </a:p>
          <a:p>
            <a:pPr algn="ctr"/>
            <a:endParaRPr lang="bn-IN" sz="4800" b="1" u="sng" dirty="0">
              <a:solidFill>
                <a:srgbClr val="7030A0"/>
              </a:solidFill>
            </a:endParaRPr>
          </a:p>
          <a:p>
            <a:pPr algn="ctr"/>
            <a:endParaRPr lang="bn-IN" sz="4800" b="1" u="sng" dirty="0" smtClean="0">
              <a:solidFill>
                <a:srgbClr val="7030A0"/>
              </a:solidFill>
            </a:endParaRPr>
          </a:p>
          <a:p>
            <a:pPr algn="ctr"/>
            <a:endParaRPr lang="bn-IN" sz="4800" b="1" u="sng" dirty="0">
              <a:solidFill>
                <a:srgbClr val="7030A0"/>
              </a:solidFill>
            </a:endParaRPr>
          </a:p>
          <a:p>
            <a:pPr algn="ctr"/>
            <a:endParaRPr lang="bn-IN" sz="4800" b="1" u="sng" dirty="0" smtClean="0">
              <a:solidFill>
                <a:srgbClr val="7030A0"/>
              </a:solidFill>
            </a:endParaRPr>
          </a:p>
          <a:p>
            <a:pPr algn="ctr"/>
            <a:endParaRPr lang="bn-IN" sz="4800" b="1" u="sng" dirty="0">
              <a:solidFill>
                <a:srgbClr val="7030A0"/>
              </a:solidFill>
            </a:endParaRPr>
          </a:p>
          <a:p>
            <a:pPr algn="ctr"/>
            <a:endParaRPr lang="en-US" sz="4800" b="1" u="sng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07206" y="1469981"/>
            <a:ext cx="8963696" cy="81136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B050"/>
                </a:solidFill>
              </a:rPr>
              <a:t>পূর্ণ ব্যাপ্যতা কি?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7206" y="2460221"/>
            <a:ext cx="8963696" cy="81136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B050"/>
                </a:solidFill>
              </a:rPr>
              <a:t>আংশিক ব্যাপ্যতা কি?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07206" y="3487730"/>
            <a:ext cx="8963696" cy="81136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B050"/>
                </a:solidFill>
              </a:rPr>
              <a:t>বিভিন্ন প্রকার যুক্তিবাক্য কি?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07206" y="4515239"/>
            <a:ext cx="8963696" cy="81136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B050"/>
                </a:solidFill>
              </a:rPr>
              <a:t>ব্যাপ্যতার কয়েকটি সমার্থক শব্দ বল?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07206" y="5588714"/>
            <a:ext cx="8963696" cy="81136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B050"/>
                </a:solidFill>
              </a:rPr>
              <a:t>“Call time”</a:t>
            </a:r>
            <a:r>
              <a:rPr lang="bn-IN" sz="3200" dirty="0" smtClean="0">
                <a:solidFill>
                  <a:srgbClr val="00B050"/>
                </a:solidFill>
              </a:rPr>
              <a:t>বলতে কি বুঝ?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4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u="sng" dirty="0" smtClean="0">
                <a:solidFill>
                  <a:srgbClr val="7030A0"/>
                </a:solidFill>
              </a:rPr>
              <a:t>বাড়ীর কাজ</a:t>
            </a:r>
          </a:p>
          <a:p>
            <a:pPr algn="ctr"/>
            <a:endParaRPr lang="bn-IN" sz="4800" b="1" u="sng" dirty="0">
              <a:solidFill>
                <a:srgbClr val="7030A0"/>
              </a:solidFill>
            </a:endParaRPr>
          </a:p>
          <a:p>
            <a:pPr algn="ctr"/>
            <a:endParaRPr lang="bn-IN" sz="4800" b="1" u="sng" dirty="0" smtClean="0">
              <a:solidFill>
                <a:srgbClr val="7030A0"/>
              </a:solidFill>
            </a:endParaRPr>
          </a:p>
          <a:p>
            <a:pPr algn="ctr"/>
            <a:endParaRPr lang="bn-IN" sz="4800" b="1" u="sng" dirty="0">
              <a:solidFill>
                <a:srgbClr val="7030A0"/>
              </a:solidFill>
            </a:endParaRPr>
          </a:p>
          <a:p>
            <a:pPr algn="ctr"/>
            <a:endParaRPr lang="en-US" sz="4800" b="1" u="sng" dirty="0">
              <a:solidFill>
                <a:srgbClr val="7030A0"/>
              </a:solidFill>
            </a:endParaRPr>
          </a:p>
        </p:txBody>
      </p:sp>
      <p:sp>
        <p:nvSpPr>
          <p:cNvPr id="2" name="12-Point Star 1"/>
          <p:cNvSpPr/>
          <p:nvPr/>
        </p:nvSpPr>
        <p:spPr>
          <a:xfrm>
            <a:off x="489398" y="3367822"/>
            <a:ext cx="695459" cy="734095"/>
          </a:xfrm>
          <a:prstGeom prst="star12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4857" y="3200397"/>
            <a:ext cx="11007143" cy="10689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B050"/>
                </a:solidFill>
              </a:rPr>
              <a:t>চিত্রের মাধ্যমে বিভিন্ন প্রকার বাক্যে ব্যাপ্যতার প্রয়োগ দেখাও।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7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C:\Users\USER PC\Desktop\New folder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xtLst/>
        </p:spPr>
      </p:pic>
      <p:sp>
        <p:nvSpPr>
          <p:cNvPr id="5" name="Rectangle 4"/>
          <p:cNvSpPr/>
          <p:nvPr/>
        </p:nvSpPr>
        <p:spPr>
          <a:xfrm>
            <a:off x="0" y="4250028"/>
            <a:ext cx="4301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ধন্যবাদ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401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755" y="641446"/>
            <a:ext cx="2265529" cy="25794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248993" y="3850782"/>
            <a:ext cx="73452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>
                <a:solidFill>
                  <a:srgbClr val="FFFF00"/>
                </a:solidFill>
              </a:rPr>
              <a:t>মো.সরোয়ারই মর্তুজা</a:t>
            </a:r>
          </a:p>
          <a:p>
            <a:pPr algn="ctr"/>
            <a:r>
              <a:rPr lang="bn-IN" sz="2800" dirty="0">
                <a:solidFill>
                  <a:srgbClr val="FFFF00"/>
                </a:solidFill>
              </a:rPr>
              <a:t>প্রভাষক,নবাবগঞ্জ ডিগ্রি কলেজ</a:t>
            </a:r>
          </a:p>
          <a:p>
            <a:pPr algn="ctr"/>
            <a:r>
              <a:rPr lang="bn-IN" sz="2800" dirty="0">
                <a:solidFill>
                  <a:srgbClr val="FFFF00"/>
                </a:solidFill>
              </a:rPr>
              <a:t>নবাবগঞ্জ,দিনাজপুর</a:t>
            </a:r>
          </a:p>
          <a:p>
            <a:pPr algn="ctr"/>
            <a:r>
              <a:rPr lang="bn-IN" sz="2800" dirty="0">
                <a:solidFill>
                  <a:srgbClr val="FFFF00"/>
                </a:solidFill>
              </a:rPr>
              <a:t>মোবাইল.০১৭১২৫১২৭৯০</a:t>
            </a:r>
          </a:p>
          <a:p>
            <a:pPr algn="ctr"/>
            <a:r>
              <a:rPr lang="en-US" sz="1600" dirty="0" err="1">
                <a:solidFill>
                  <a:srgbClr val="FFFF00"/>
                </a:solidFill>
              </a:rPr>
              <a:t>email:mortuzalecnc@gmail.com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2693504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IN" sz="3200" b="1" u="sng" dirty="0"/>
              <a:t>পাঠ</a:t>
            </a:r>
          </a:p>
          <a:p>
            <a:pPr algn="ctr"/>
            <a:r>
              <a:rPr lang="bn-IN" sz="3200" dirty="0"/>
              <a:t>বিষয়ঃযুক্তিবিদ্যা</a:t>
            </a:r>
          </a:p>
          <a:p>
            <a:pPr algn="ctr"/>
            <a:r>
              <a:rPr lang="bn-IN" sz="3200" dirty="0" smtClean="0"/>
              <a:t>বর্ষঃপ্রথম</a:t>
            </a:r>
            <a:endParaRPr lang="bn-IN" sz="3200" dirty="0"/>
          </a:p>
          <a:p>
            <a:pPr algn="ctr"/>
            <a:r>
              <a:rPr lang="bn-IN" sz="3200" dirty="0"/>
              <a:t>অধ্যায়ঃতৃতীয়</a:t>
            </a:r>
          </a:p>
          <a:p>
            <a:pPr algn="ctr"/>
            <a:r>
              <a:rPr lang="bn-IN" sz="3200" dirty="0"/>
              <a:t>সময়ঃ৫০ মিনিট</a:t>
            </a:r>
          </a:p>
          <a:p>
            <a:pPr algn="ctr"/>
            <a:r>
              <a:rPr lang="bn-IN" sz="3200" dirty="0" smtClean="0"/>
              <a:t>তারিখঃ১৪/০৯/২০১৯</a:t>
            </a:r>
            <a:endParaRPr lang="bn-IN" sz="3200" dirty="0"/>
          </a:p>
        </p:txBody>
      </p:sp>
    </p:spTree>
    <p:extLst>
      <p:ext uri="{BB962C8B-B14F-4D97-AF65-F5344CB8AC3E}">
        <p14:creationId xmlns:p14="http://schemas.microsoft.com/office/powerpoint/2010/main" val="28109623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433848" y="1249251"/>
            <a:ext cx="9324304" cy="377351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7030A0"/>
                </a:solidFill>
              </a:rPr>
              <a:t>Call Time=</a:t>
            </a:r>
            <a:r>
              <a:rPr lang="en-US" sz="4800" dirty="0" smtClean="0">
                <a:solidFill>
                  <a:srgbClr val="FF0000"/>
                </a:solidFill>
              </a:rPr>
              <a:t>“02:12”</a:t>
            </a:r>
            <a:endParaRPr lang="bn-IN" sz="4800" dirty="0" smtClean="0">
              <a:solidFill>
                <a:srgbClr val="FF0000"/>
              </a:solidFill>
            </a:endParaRPr>
          </a:p>
          <a:p>
            <a:pPr algn="ctr"/>
            <a:r>
              <a:rPr lang="bn-IN" sz="4800" b="1" u="sng" dirty="0" smtClean="0">
                <a:solidFill>
                  <a:srgbClr val="FF0000"/>
                </a:solidFill>
              </a:rPr>
              <a:t>সকল</a:t>
            </a:r>
            <a:r>
              <a:rPr lang="bn-IN" sz="4800" dirty="0" smtClean="0">
                <a:solidFill>
                  <a:srgbClr val="7030A0"/>
                </a:solidFill>
              </a:rPr>
              <a:t> মানুষ হয় মেধাবী</a:t>
            </a:r>
          </a:p>
          <a:p>
            <a:pPr algn="ctr"/>
            <a:r>
              <a:rPr lang="bn-IN" sz="4800" b="1" u="sng" dirty="0" smtClean="0">
                <a:solidFill>
                  <a:srgbClr val="FF0000"/>
                </a:solidFill>
              </a:rPr>
              <a:t>কিছু</a:t>
            </a:r>
            <a:r>
              <a:rPr lang="bn-IN" sz="4800" dirty="0" smtClean="0">
                <a:solidFill>
                  <a:srgbClr val="7030A0"/>
                </a:solidFill>
              </a:rPr>
              <a:t> মানুষ হয় মাধাবী</a:t>
            </a:r>
            <a:endParaRPr lang="en-US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855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653048" y="2395470"/>
            <a:ext cx="5460642" cy="199622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bg1"/>
                </a:solidFill>
              </a:rPr>
              <a:t>পদের ব্যাপ্তি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53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rgbClr val="00B050"/>
                </a:solidFill>
              </a:rPr>
              <a:t>                             পদের ব্যাপ্তির ধারণা বর্ননা করতে পারবে।</a:t>
            </a:r>
          </a:p>
          <a:p>
            <a:r>
              <a:rPr lang="bn-IN" sz="3200" dirty="0" smtClean="0">
                <a:solidFill>
                  <a:srgbClr val="00B050"/>
                </a:solidFill>
              </a:rPr>
              <a:t>                             পদের ব্যাপ্তির নিয়ম ব্যাখ্যা করতে পারবে।</a:t>
            </a:r>
          </a:p>
          <a:p>
            <a:r>
              <a:rPr lang="bn-IN" sz="3200" dirty="0" smtClean="0">
                <a:solidFill>
                  <a:srgbClr val="00B050"/>
                </a:solidFill>
              </a:rPr>
              <a:t>                             ব্যাপ্যতার প্রকারভেদ বিশ্লেষণ করতে পারবে।</a:t>
            </a:r>
          </a:p>
          <a:p>
            <a:pPr algn="ctr"/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5663" y="270456"/>
            <a:ext cx="5110450" cy="16146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0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u="sng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b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b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b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2000" b="1" u="sng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07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501130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25742" y="499535"/>
            <a:ext cx="3366709" cy="1184856"/>
          </a:xfrm>
          <a:prstGeom prst="roundRect">
            <a:avLst/>
          </a:prstGeom>
          <a:blipFill>
            <a:blip r:embed="rId7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u="sng" dirty="0" smtClean="0">
                <a:solidFill>
                  <a:srgbClr val="FF0000"/>
                </a:solidFill>
              </a:rPr>
              <a:t>সকল</a:t>
            </a:r>
            <a:r>
              <a:rPr lang="bn-IN" sz="3200" dirty="0" smtClean="0">
                <a:solidFill>
                  <a:srgbClr val="0070C0"/>
                </a:solidFill>
              </a:rPr>
              <a:t> মানুষ হয় দ্বিপদ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4212" y="1892031"/>
            <a:ext cx="2807594" cy="1202804"/>
          </a:xfrm>
          <a:prstGeom prst="roundRect">
            <a:avLst/>
          </a:prstGeom>
          <a:blipFill>
            <a:blip r:embed="rId8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u="sng" dirty="0" smtClean="0">
                <a:solidFill>
                  <a:srgbClr val="FF0000"/>
                </a:solidFill>
              </a:rPr>
              <a:t>কিছু</a:t>
            </a:r>
            <a:r>
              <a:rPr lang="bn-IN" sz="3200" dirty="0" smtClean="0">
                <a:solidFill>
                  <a:srgbClr val="00B050"/>
                </a:solidFill>
              </a:rPr>
              <a:t> ছাত্র হয় নম্র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759861" y="499535"/>
            <a:ext cx="1230447" cy="1184855"/>
          </a:xfrm>
          <a:prstGeom prst="ellipse">
            <a:avLst/>
          </a:prstGeom>
          <a:blipFill>
            <a:blip r:embed="rId9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B050"/>
                </a:solidFill>
              </a:rPr>
              <a:t>ব্যাপ্ত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713668" y="1870656"/>
            <a:ext cx="1313645" cy="1224180"/>
          </a:xfrm>
          <a:prstGeom prst="ellipse">
            <a:avLst/>
          </a:prstGeom>
          <a:blipFill>
            <a:blip r:embed="rId9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B0F0"/>
                </a:solidFill>
              </a:rPr>
              <a:t>অব্যাপ্ত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15448" y="167424"/>
            <a:ext cx="5310389" cy="1516966"/>
          </a:xfrm>
          <a:prstGeom prst="rect">
            <a:avLst/>
          </a:prstGeom>
          <a:blipFill>
            <a:blip r:embed="rId10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200" dirty="0" smtClean="0">
              <a:solidFill>
                <a:srgbClr val="7030A0"/>
              </a:solidFill>
            </a:endParaRPr>
          </a:p>
          <a:p>
            <a:pPr algn="ctr"/>
            <a:endParaRPr lang="bn-IN" sz="3200" dirty="0">
              <a:solidFill>
                <a:srgbClr val="7030A0"/>
              </a:solidFill>
            </a:endParaRPr>
          </a:p>
          <a:p>
            <a:pPr algn="ctr"/>
            <a:endParaRPr lang="bn-IN" sz="3200" dirty="0" smtClean="0">
              <a:solidFill>
                <a:srgbClr val="7030A0"/>
              </a:solidFill>
            </a:endParaRPr>
          </a:p>
          <a:p>
            <a:pPr algn="ctr"/>
            <a:endParaRPr lang="bn-IN" sz="3200" dirty="0">
              <a:solidFill>
                <a:srgbClr val="7030A0"/>
              </a:solidFill>
            </a:endParaRPr>
          </a:p>
          <a:p>
            <a:pPr algn="ctr"/>
            <a:endParaRPr lang="bn-IN" sz="3200" dirty="0" smtClean="0">
              <a:solidFill>
                <a:srgbClr val="7030A0"/>
              </a:solidFill>
            </a:endParaRPr>
          </a:p>
          <a:p>
            <a:r>
              <a:rPr lang="bn-IN" sz="3200" dirty="0" smtClean="0">
                <a:solidFill>
                  <a:srgbClr val="7030A0"/>
                </a:solidFill>
              </a:rPr>
              <a:t>একটি যুক্তি বৈধ না অবৈধ অনেকাংশে ব্যাপ্যতার উপর নির্ভর করে।</a:t>
            </a:r>
          </a:p>
          <a:p>
            <a:pPr algn="ctr"/>
            <a:endParaRPr lang="bn-IN" sz="3200" dirty="0" smtClean="0">
              <a:solidFill>
                <a:srgbClr val="7030A0"/>
              </a:solidFill>
            </a:endParaRPr>
          </a:p>
          <a:p>
            <a:pPr algn="ctr"/>
            <a:endParaRPr lang="bn-IN" sz="3200" dirty="0" smtClean="0">
              <a:solidFill>
                <a:srgbClr val="7030A0"/>
              </a:solidFill>
            </a:endParaRPr>
          </a:p>
          <a:p>
            <a:pPr algn="ctr"/>
            <a:endParaRPr lang="bn-IN" sz="3200" dirty="0" smtClean="0">
              <a:solidFill>
                <a:srgbClr val="7030A0"/>
              </a:solidFill>
            </a:endParaRPr>
          </a:p>
          <a:p>
            <a:pPr algn="ctr"/>
            <a:endParaRPr lang="en-US" sz="3200" dirty="0">
              <a:solidFill>
                <a:srgbClr val="7030A0"/>
              </a:solidFill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367320708"/>
              </p:ext>
            </p:extLst>
          </p:nvPr>
        </p:nvGraphicFramePr>
        <p:xfrm>
          <a:off x="684212" y="3399366"/>
          <a:ext cx="5034008" cy="3233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13" name="Rectangle 12"/>
          <p:cNvSpPr/>
          <p:nvPr/>
        </p:nvSpPr>
        <p:spPr>
          <a:xfrm>
            <a:off x="6615448" y="2021983"/>
            <a:ext cx="5310389" cy="4507606"/>
          </a:xfrm>
          <a:prstGeom prst="rect">
            <a:avLst/>
          </a:prstGeom>
          <a:blipFill>
            <a:blip r:embed="rId16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rgbClr val="00B050"/>
                </a:solidFill>
              </a:rPr>
              <a:t>ব্যাপ্যতা হচ্ছে,বাক্যে ব্যবহৃত পদের সংখ্যার পরিমাণ।</a:t>
            </a:r>
          </a:p>
          <a:p>
            <a:r>
              <a:rPr lang="bn-IN" sz="3200" b="1" dirty="0" smtClean="0">
                <a:solidFill>
                  <a:schemeClr val="tx2">
                    <a:lumMod val="50000"/>
                  </a:schemeClr>
                </a:solidFill>
              </a:rPr>
              <a:t>এইচ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bn-IN" sz="3200" b="1" dirty="0" smtClean="0">
                <a:solidFill>
                  <a:schemeClr val="tx2">
                    <a:lumMod val="50000"/>
                  </a:schemeClr>
                </a:solidFill>
              </a:rPr>
              <a:t>ডব্লিউ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bn-IN" sz="3200" b="1" dirty="0" smtClean="0">
                <a:solidFill>
                  <a:schemeClr val="tx2">
                    <a:lumMod val="50000"/>
                  </a:schemeClr>
                </a:solidFill>
              </a:rPr>
              <a:t>যোশেপ বলেন</a:t>
            </a:r>
            <a:r>
              <a:rPr lang="bn-IN" sz="3200" dirty="0" smtClean="0">
                <a:solidFill>
                  <a:srgbClr val="00B050"/>
                </a:solidFill>
              </a:rPr>
              <a:t>,</a:t>
            </a:r>
            <a:r>
              <a:rPr lang="en-US" sz="3200" dirty="0" smtClean="0">
                <a:solidFill>
                  <a:srgbClr val="00B050"/>
                </a:solidFill>
              </a:rPr>
              <a:t>”</a:t>
            </a:r>
            <a:r>
              <a:rPr lang="bn-IN" sz="3200" dirty="0" smtClean="0">
                <a:solidFill>
                  <a:srgbClr val="00B050"/>
                </a:solidFill>
              </a:rPr>
              <a:t>কোনো যুক্তিবাক্যে ব্যবহৃত উদ্দেশ্য ও বিধেয় পদ</a:t>
            </a:r>
          </a:p>
          <a:p>
            <a:r>
              <a:rPr lang="bn-IN" sz="3200" dirty="0" smtClean="0">
                <a:solidFill>
                  <a:srgbClr val="00B050"/>
                </a:solidFill>
              </a:rPr>
              <a:t>তাদের সংখ্যাগত দিক থেকে ঐ বাক্যে যতটুকু বিস্তৃতি লাভ করে তাকে পদের ব্যপ্তি বা ব্যাপতা বলে।” 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34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Graphic spid="12" grpId="0">
        <p:bldAsOne/>
      </p:bldGraphic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9110" y="566671"/>
            <a:ext cx="5975797" cy="5409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7030A0"/>
                </a:solidFill>
              </a:rPr>
              <a:t>ব্যাপ্যতার নিয়ম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16443" y="1532585"/>
            <a:ext cx="7887410" cy="208637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১।সার্বিক যুক্তিবাক্যের উদ্দেশ্য পদ ব্যাপ্য কিন্তু বিশেষ যুক্তিবাক্যের উদ্দেশ্য পদ অব্যাপ্য।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16443" y="3940935"/>
            <a:ext cx="7887410" cy="206061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২।নঞর্থক যুক্তিবাক্যের বিধেয় পদ ব্যাপ্য কিন্তু সদার্থক যুক্তিবাক্যের বিধেয় পদ অব্যাপ্য। 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71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565291" y="376077"/>
            <a:ext cx="2468454" cy="92936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b="1" u="sng" dirty="0" smtClean="0">
                <a:solidFill>
                  <a:srgbClr val="00B0F0"/>
                </a:solidFill>
              </a:rPr>
              <a:t>একক কাজ</a:t>
            </a:r>
            <a:endParaRPr lang="en-US" sz="4400" b="1" u="sng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84605" y="1687370"/>
            <a:ext cx="5975797" cy="5666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</a:rPr>
              <a:t>ব্যাপ্য কি?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84605" y="2328272"/>
            <a:ext cx="5975797" cy="5666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</a:rPr>
              <a:t>ব্যাপ্যতার নিয়ম কয়টি?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84606" y="3017887"/>
            <a:ext cx="5975797" cy="5666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</a:rPr>
              <a:t>অব্যাপ্য পদ কি?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84606" y="3722175"/>
            <a:ext cx="5975797" cy="5666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</a:rPr>
              <a:t>সার্বিক কি?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84606" y="4449532"/>
            <a:ext cx="5975797" cy="5666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</a:rPr>
              <a:t>বিশেষ কি?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11620" y="5202467"/>
            <a:ext cx="5975797" cy="5666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</a:rPr>
              <a:t>সদার্থক কি?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84608" y="6000122"/>
            <a:ext cx="5975797" cy="5666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accent6">
                    <a:lumMod val="50000"/>
                  </a:schemeClr>
                </a:solidFill>
              </a:rPr>
              <a:t>নঞার্থক কি?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74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37007829"/>
              </p:ext>
            </p:extLst>
          </p:nvPr>
        </p:nvGraphicFramePr>
        <p:xfrm>
          <a:off x="2019121" y="1056068"/>
          <a:ext cx="8399888" cy="4172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540914" y="5138670"/>
            <a:ext cx="4353059" cy="1056068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সকল</a:t>
            </a:r>
            <a:r>
              <a:rPr lang="bn-IN" sz="3200" dirty="0" smtClean="0">
                <a:solidFill>
                  <a:srgbClr val="00B050"/>
                </a:solidFill>
              </a:rPr>
              <a:t> মানুষ হয় বুদ্ধিমান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43211" y="90153"/>
            <a:ext cx="3799267" cy="1197735"/>
          </a:xfrm>
          <a:prstGeom prst="rect">
            <a:avLst/>
          </a:prstGeom>
          <a:blipFill>
            <a:blip r:embed="rId9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কিছু</a:t>
            </a:r>
            <a:r>
              <a:rPr lang="bn-IN" sz="3200" dirty="0" smtClean="0">
                <a:solidFill>
                  <a:srgbClr val="00B050"/>
                </a:solidFill>
              </a:rPr>
              <a:t> মানুষ হয় বুদ্ধিমান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2717443" y="4353059"/>
            <a:ext cx="334852" cy="515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0800000">
            <a:off x="5928574" y="1530441"/>
            <a:ext cx="317680" cy="4400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1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Custom 4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214</TotalTime>
  <Words>272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NikoshBAN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fahad</dc:creator>
  <cp:lastModifiedBy>fahad</cp:lastModifiedBy>
  <cp:revision>77</cp:revision>
  <dcterms:created xsi:type="dcterms:W3CDTF">2019-09-13T02:34:07Z</dcterms:created>
  <dcterms:modified xsi:type="dcterms:W3CDTF">2019-09-13T18:04:35Z</dcterms:modified>
</cp:coreProperties>
</file>