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60" r:id="rId5"/>
    <p:sldId id="274" r:id="rId6"/>
    <p:sldId id="261" r:id="rId7"/>
    <p:sldId id="262" r:id="rId8"/>
    <p:sldId id="263" r:id="rId9"/>
    <p:sldId id="264" r:id="rId10"/>
    <p:sldId id="271" r:id="rId11"/>
    <p:sldId id="272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533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243FEC-779E-45F3-8442-50349972C713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FB4F81-84DE-4B92-85E7-E27720C74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76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success\Desktop\Gallary\Hibiscus-Cultivatio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00600" y="1428736"/>
            <a:ext cx="3914804" cy="3286148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অনাবৃষ্টিতে ফসল রক্ষার কৌশল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304800"/>
            <a:ext cx="4483390" cy="373380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 bwMode="auto">
          <a:xfrm>
            <a:off x="228600" y="4283154"/>
            <a:ext cx="6019800" cy="173664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যদি শুষ্ক মৌসুমে একটানা ১৫ দিন বা এর বেশি বৃষ্টি না হয় তখন তাকে আমরা অনাবৃষ্টি বলি।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folder_AutoCollage_7_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3220"/>
            <a:ext cx="8001056" cy="517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62200" y="152400"/>
            <a:ext cx="4772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latin typeface="NikoshBAN" pitchFamily="2" charset="0"/>
                <a:cs typeface="NikoshBAN" pitchFamily="2" charset="0"/>
              </a:rPr>
              <a:t>চিত্রটি 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লক্ষ কর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2438400" y="381000"/>
            <a:ext cx="7010400" cy="106375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 rot="20476946">
            <a:off x="172376" y="501553"/>
            <a:ext cx="3156967" cy="165732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অংশগ্রহণমূলক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sz="2400" dirty="0"/>
          </a:p>
        </p:txBody>
      </p:sp>
      <p:sp>
        <p:nvSpPr>
          <p:cNvPr id="7" name="Down Arrow 6"/>
          <p:cNvSpPr/>
          <p:nvPr/>
        </p:nvSpPr>
        <p:spPr>
          <a:xfrm>
            <a:off x="2590800" y="1371600"/>
            <a:ext cx="6553200" cy="1816608"/>
          </a:xfrm>
          <a:prstGeom prst="downArrow">
            <a:avLst>
              <a:gd name="adj1" fmla="val 50000"/>
              <a:gd name="adj2" fmla="val 39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প্রভাবগুলি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খাদ্যাভাস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খরারা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লবাণাক্ত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হীনতায়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  <p:bldP spid="7" grpId="0" build="p" animBg="1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6019800" y="228600"/>
            <a:ext cx="3124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914400" y="609600"/>
            <a:ext cx="8229600" cy="2286000"/>
          </a:xfrm>
          <a:prstGeom prst="triangle">
            <a:avLst>
              <a:gd name="adj" fmla="val 52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04800" y="0"/>
            <a:ext cx="3733800" cy="1450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অংশগ্রহণমূলক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971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উপায়ঃ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প্রকৃতিতে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খোলাস্থানে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গরমের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পশুকে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দানাজাতীয়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খৈল,ভুসি,ভাত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গোলানো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হবে।পশুকে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ডাক্তারের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মোতাবেক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উপজাত,কলাগাছ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ইপিল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ইপিল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গো-খাদ্য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39624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মূলায়ন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534400" cy="464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১।কোন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প্রকটভাবে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৩।প্রতিকূল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পরিনতি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পশুপাখির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30480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উত্তরমালা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329183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২।পশু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পুষ্টিহীনতায়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বহুগুণে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Gerbera-Flower-Farmin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19687"/>
            <a:ext cx="8305800" cy="173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581400" cy="9144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1534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-20180310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276600"/>
            <a:ext cx="82296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457200"/>
            <a:ext cx="34290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PB\Downloads\Arb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924800" cy="5176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763000" cy="1295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শিক্ষক পরিচিতি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95400"/>
            <a:ext cx="6629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52600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শাহাদাত</a:t>
            </a:r>
            <a:r>
              <a:rPr lang="en-US" sz="48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48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চৌধুরীবাজার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কুতুবশাহ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3200" b="1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০১৭২২১৫১৬০৯</a:t>
            </a:r>
          </a:p>
          <a:p>
            <a:r>
              <a:rPr lang="en-US" sz="3200" b="1" i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shahadathali609@gmail.com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1828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C:\mmc\mmc sa\IMG-20180213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676400"/>
            <a:ext cx="26670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"/>
            <a:ext cx="7772400" cy="1508760"/>
          </a:xfrm>
        </p:spPr>
        <p:txBody>
          <a:bodyPr/>
          <a:lstStyle/>
          <a:p>
            <a:pPr algn="ctr"/>
            <a:r>
              <a:rPr lang="en-US" sz="6600" b="1" spc="-100" dirty="0" err="1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6600" b="1" spc="-100" dirty="0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6600" b="1" spc="-100" dirty="0" err="1" smtClean="0">
                <a:solidFill>
                  <a:srgbClr val="FFFF0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(কৃষি 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৫</a:t>
            </a:r>
            <a:r>
              <a:rPr lang="bn-BD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4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381000"/>
            <a:ext cx="61722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uccess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2209800"/>
          </a:xfrm>
          <a:prstGeom prst="rect">
            <a:avLst/>
          </a:prstGeom>
          <a:noFill/>
        </p:spPr>
      </p:pic>
      <p:pic>
        <p:nvPicPr>
          <p:cNvPr id="2051" name="Picture 3" descr="C:\Users\success\Desktop\4503qr_15030664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648200" cy="2209800"/>
          </a:xfrm>
          <a:prstGeom prst="rect">
            <a:avLst/>
          </a:prstGeom>
          <a:noFill/>
        </p:spPr>
      </p:pic>
      <p:pic>
        <p:nvPicPr>
          <p:cNvPr id="2052" name="Picture 4" descr="C:\Users\success\Desktop\12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dirty="0"/>
          </a:p>
        </p:txBody>
      </p:sp>
      <p:pic>
        <p:nvPicPr>
          <p:cNvPr id="4" name="Content Placeholder 3" descr="images.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3886200" cy="28194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4392659" cy="28045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0600" y="685800"/>
            <a:ext cx="7772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304800"/>
            <a:ext cx="7772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index,.,.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191000"/>
            <a:ext cx="3962400" cy="2667000"/>
          </a:xfrm>
          <a:prstGeom prst="rect">
            <a:avLst/>
          </a:prstGeom>
        </p:spPr>
      </p:pic>
      <p:pic>
        <p:nvPicPr>
          <p:cNvPr id="9" name="Picture 8" descr="index,.,.,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191000"/>
            <a:ext cx="44196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0" y="304800"/>
            <a:ext cx="9144000" cy="1447800"/>
          </a:xfrm>
          <a:prstGeom prst="ellipseRibbon2">
            <a:avLst>
              <a:gd name="adj1" fmla="val 20925"/>
              <a:gd name="adj2" fmla="val 50000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0" y="1981200"/>
            <a:ext cx="9144000" cy="4495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0" y="0"/>
            <a:ext cx="9144000" cy="13716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74676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#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প্রভাবগুলি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খরার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102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বন্য্য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 এ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গুলিকে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নিরাপদে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রাখব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Ribbon 3"/>
          <p:cNvSpPr/>
          <p:nvPr/>
        </p:nvSpPr>
        <p:spPr>
          <a:xfrm>
            <a:off x="3505200" y="0"/>
            <a:ext cx="5181600" cy="16764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200" y="381000"/>
            <a:ext cx="3124200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অংশগ্রহণমূলক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895600" y="1905000"/>
            <a:ext cx="5715000" cy="1143000"/>
          </a:xfrm>
          <a:prstGeom prst="rightArrow">
            <a:avLst>
              <a:gd name="adj1" fmla="val 4580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3200401"/>
            <a:ext cx="883920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পারিপার্শ্বিক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গাছপালা,পুকুর,নদ-নদী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328</TotalTime>
  <Words>466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 স্বাগতম...</vt:lpstr>
      <vt:lpstr>Slide 2</vt:lpstr>
      <vt:lpstr>Slide 3</vt:lpstr>
      <vt:lpstr>Slide 4</vt:lpstr>
      <vt:lpstr>আমরা আরো কিছু ছবি দেখি…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মূলায়ন</vt:lpstr>
      <vt:lpstr>উত্তরমালা</vt:lpstr>
      <vt:lpstr>বাড়ির কাজ</vt:lpstr>
      <vt:lpstr>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শিক্ষার্থীরা তোমাদের স্বাগত...</dc:title>
  <dc:creator>success</dc:creator>
  <cp:lastModifiedBy>pc</cp:lastModifiedBy>
  <cp:revision>107</cp:revision>
  <dcterms:created xsi:type="dcterms:W3CDTF">2018-10-24T05:51:14Z</dcterms:created>
  <dcterms:modified xsi:type="dcterms:W3CDTF">2019-10-26T07:35:02Z</dcterms:modified>
</cp:coreProperties>
</file>