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1"/>
  </p:notesMasterIdLst>
  <p:sldIdLst>
    <p:sldId id="257" r:id="rId2"/>
    <p:sldId id="259" r:id="rId3"/>
    <p:sldId id="262" r:id="rId4"/>
    <p:sldId id="261" r:id="rId5"/>
    <p:sldId id="260" r:id="rId6"/>
    <p:sldId id="258" r:id="rId7"/>
    <p:sldId id="263" r:id="rId8"/>
    <p:sldId id="281" r:id="rId9"/>
    <p:sldId id="270" r:id="rId10"/>
    <p:sldId id="272" r:id="rId11"/>
    <p:sldId id="273" r:id="rId12"/>
    <p:sldId id="274" r:id="rId13"/>
    <p:sldId id="265" r:id="rId14"/>
    <p:sldId id="266" r:id="rId15"/>
    <p:sldId id="276" r:id="rId16"/>
    <p:sldId id="277" r:id="rId17"/>
    <p:sldId id="267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145C85-D7FA-48D9-8781-E4DE1FC434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18ED48-D8B7-43D5-A1BC-43EAE35661C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মাশরুম</a:t>
          </a:r>
          <a:endParaRPr lang="en-US" dirty="0"/>
        </a:p>
      </dgm:t>
    </dgm:pt>
    <dgm:pt modelId="{7DAD3E52-C814-4A6F-A4BC-6343A0114950}" type="parTrans" cxnId="{534328E2-9BF9-4593-9EDC-02855C48A6B8}">
      <dgm:prSet/>
      <dgm:spPr/>
      <dgm:t>
        <a:bodyPr/>
        <a:lstStyle/>
        <a:p>
          <a:endParaRPr lang="en-US"/>
        </a:p>
      </dgm:t>
    </dgm:pt>
    <dgm:pt modelId="{20789653-6BBE-4A4D-86B4-10341A1E1981}" type="sibTrans" cxnId="{534328E2-9BF9-4593-9EDC-02855C48A6B8}">
      <dgm:prSet/>
      <dgm:spPr/>
      <dgm:t>
        <a:bodyPr/>
        <a:lstStyle/>
        <a:p>
          <a:endParaRPr lang="en-US"/>
        </a:p>
      </dgm:t>
    </dgm:pt>
    <dgm:pt modelId="{83985861-D237-4C8F-A3B1-313E0D80F41C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১.গ্রীষ্মকালীন</a:t>
          </a:r>
          <a:endParaRPr lang="en-US" dirty="0"/>
        </a:p>
      </dgm:t>
    </dgm:pt>
    <dgm:pt modelId="{304287B5-A098-4788-9DD1-225BA47AB847}" type="parTrans" cxnId="{38E503A4-F717-4EE3-8B63-1E37B43839BC}">
      <dgm:prSet/>
      <dgm:spPr/>
      <dgm:t>
        <a:bodyPr/>
        <a:lstStyle/>
        <a:p>
          <a:endParaRPr lang="en-US"/>
        </a:p>
      </dgm:t>
    </dgm:pt>
    <dgm:pt modelId="{DDEFFD5E-ED8E-4D6B-842D-67EF79FD2709}" type="sibTrans" cxnId="{38E503A4-F717-4EE3-8B63-1E37B43839BC}">
      <dgm:prSet/>
      <dgm:spPr/>
      <dgm:t>
        <a:bodyPr/>
        <a:lstStyle/>
        <a:p>
          <a:endParaRPr lang="en-US"/>
        </a:p>
      </dgm:t>
    </dgm:pt>
    <dgm:pt modelId="{8B80486B-4FD1-4B90-815C-B768E355DBB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২.শীতকালীন</a:t>
          </a:r>
          <a:endParaRPr lang="en-US" dirty="0"/>
        </a:p>
      </dgm:t>
    </dgm:pt>
    <dgm:pt modelId="{2C70D916-D9E5-4D1B-9444-DFBCC78DE699}" type="parTrans" cxnId="{BFCCC55F-F462-4CE1-A76A-081459B93A2E}">
      <dgm:prSet/>
      <dgm:spPr/>
      <dgm:t>
        <a:bodyPr/>
        <a:lstStyle/>
        <a:p>
          <a:endParaRPr lang="en-US"/>
        </a:p>
      </dgm:t>
    </dgm:pt>
    <dgm:pt modelId="{5DBCFDD2-B478-4D01-9ED5-1C4C805F1E78}" type="sibTrans" cxnId="{BFCCC55F-F462-4CE1-A76A-081459B93A2E}">
      <dgm:prSet/>
      <dgm:spPr/>
      <dgm:t>
        <a:bodyPr/>
        <a:lstStyle/>
        <a:p>
          <a:endParaRPr lang="en-US"/>
        </a:p>
      </dgm:t>
    </dgm:pt>
    <dgm:pt modelId="{1F5FE71C-5DB7-474E-9807-5032D7E9365A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smtClean="0"/>
            <a:t>৩.সারা </a:t>
          </a:r>
          <a:r>
            <a:rPr lang="en-US" dirty="0" err="1" smtClean="0"/>
            <a:t>বছর</a:t>
          </a:r>
          <a:endParaRPr lang="en-US" dirty="0"/>
        </a:p>
      </dgm:t>
    </dgm:pt>
    <dgm:pt modelId="{C63D621B-7F08-4113-9136-6EECF1F91DBA}" type="parTrans" cxnId="{B6D9C106-35F3-433A-BC61-F5DEC88D8E14}">
      <dgm:prSet/>
      <dgm:spPr/>
      <dgm:t>
        <a:bodyPr/>
        <a:lstStyle/>
        <a:p>
          <a:endParaRPr lang="en-US"/>
        </a:p>
      </dgm:t>
    </dgm:pt>
    <dgm:pt modelId="{C010EF6C-DF85-4A1B-9978-8EAEB10E56A6}" type="sibTrans" cxnId="{B6D9C106-35F3-433A-BC61-F5DEC88D8E14}">
      <dgm:prSet/>
      <dgm:spPr/>
      <dgm:t>
        <a:bodyPr/>
        <a:lstStyle/>
        <a:p>
          <a:endParaRPr lang="en-US"/>
        </a:p>
      </dgm:t>
    </dgm:pt>
    <dgm:pt modelId="{998CF6D3-EB1D-4D27-BDC2-D04CA5583EF1}" type="pres">
      <dgm:prSet presAssocID="{DA145C85-D7FA-48D9-8781-E4DE1FC434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B7788F-69B4-4F65-9DEB-9C25C055B26D}" type="pres">
      <dgm:prSet presAssocID="{1F18ED48-D8B7-43D5-A1BC-43EAE35661CD}" presName="centerShape" presStyleLbl="node0" presStyleIdx="0" presStyleCnt="1" custLinFactNeighborY="-1197"/>
      <dgm:spPr/>
      <dgm:t>
        <a:bodyPr/>
        <a:lstStyle/>
        <a:p>
          <a:endParaRPr lang="en-US"/>
        </a:p>
      </dgm:t>
    </dgm:pt>
    <dgm:pt modelId="{0386994B-C1AA-4B19-8D50-3CACD61BECDB}" type="pres">
      <dgm:prSet presAssocID="{304287B5-A098-4788-9DD1-225BA47AB847}" presName="parTrans" presStyleLbl="sibTrans2D1" presStyleIdx="0" presStyleCnt="3"/>
      <dgm:spPr/>
      <dgm:t>
        <a:bodyPr/>
        <a:lstStyle/>
        <a:p>
          <a:endParaRPr lang="en-US"/>
        </a:p>
      </dgm:t>
    </dgm:pt>
    <dgm:pt modelId="{C0E5C2D8-A839-4CA7-A764-E6726CE207AD}" type="pres">
      <dgm:prSet presAssocID="{304287B5-A098-4788-9DD1-225BA47AB84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48445C5-6CE3-47F7-9CEA-A8E3E88DB0A1}" type="pres">
      <dgm:prSet presAssocID="{83985861-D237-4C8F-A3B1-313E0D80F41C}" presName="node" presStyleLbl="node1" presStyleIdx="0" presStyleCnt="3" custRadScaleRad="103859" custRadScaleInc="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4D20A-FDE8-4F3A-A0A1-5946CE758358}" type="pres">
      <dgm:prSet presAssocID="{2C70D916-D9E5-4D1B-9444-DFBCC78DE699}" presName="parTrans" presStyleLbl="sibTrans2D1" presStyleIdx="1" presStyleCnt="3"/>
      <dgm:spPr/>
      <dgm:t>
        <a:bodyPr/>
        <a:lstStyle/>
        <a:p>
          <a:endParaRPr lang="en-US"/>
        </a:p>
      </dgm:t>
    </dgm:pt>
    <dgm:pt modelId="{9C7F02D2-37FD-4EED-9830-E72F2FF8CE6A}" type="pres">
      <dgm:prSet presAssocID="{2C70D916-D9E5-4D1B-9444-DFBCC78DE69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BD794EC-A5AA-41CD-AD69-7F3D6F0FA16D}" type="pres">
      <dgm:prSet presAssocID="{8B80486B-4FD1-4B90-815C-B768E355DB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A1DFD-631F-4534-A6A2-EC47BE5C1CA9}" type="pres">
      <dgm:prSet presAssocID="{C63D621B-7F08-4113-9136-6EECF1F91DBA}" presName="parTrans" presStyleLbl="sibTrans2D1" presStyleIdx="2" presStyleCnt="3"/>
      <dgm:spPr/>
      <dgm:t>
        <a:bodyPr/>
        <a:lstStyle/>
        <a:p>
          <a:endParaRPr lang="en-US"/>
        </a:p>
      </dgm:t>
    </dgm:pt>
    <dgm:pt modelId="{54CFBB20-22A6-4FB3-B451-18AF0E8B8FD2}" type="pres">
      <dgm:prSet presAssocID="{C63D621B-7F08-4113-9136-6EECF1F91DBA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3A4ADC0-04F7-46CE-A37A-4E6FA4EADD7B}" type="pres">
      <dgm:prSet presAssocID="{1F5FE71C-5DB7-474E-9807-5032D7E9365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31AC1C-EE03-4855-9846-8DC1DAB6CB7B}" type="presOf" srcId="{2C70D916-D9E5-4D1B-9444-DFBCC78DE699}" destId="{B064D20A-FDE8-4F3A-A0A1-5946CE758358}" srcOrd="0" destOrd="0" presId="urn:microsoft.com/office/officeart/2005/8/layout/radial5"/>
    <dgm:cxn modelId="{CC146EE8-E5D6-40C0-A7EC-2CA50E18C959}" type="presOf" srcId="{2C70D916-D9E5-4D1B-9444-DFBCC78DE699}" destId="{9C7F02D2-37FD-4EED-9830-E72F2FF8CE6A}" srcOrd="1" destOrd="0" presId="urn:microsoft.com/office/officeart/2005/8/layout/radial5"/>
    <dgm:cxn modelId="{534328E2-9BF9-4593-9EDC-02855C48A6B8}" srcId="{DA145C85-D7FA-48D9-8781-E4DE1FC4348C}" destId="{1F18ED48-D8B7-43D5-A1BC-43EAE35661CD}" srcOrd="0" destOrd="0" parTransId="{7DAD3E52-C814-4A6F-A4BC-6343A0114950}" sibTransId="{20789653-6BBE-4A4D-86B4-10341A1E1981}"/>
    <dgm:cxn modelId="{5EDA1239-1DB8-4FE7-94CB-1B5DAD24FF24}" type="presOf" srcId="{83985861-D237-4C8F-A3B1-313E0D80F41C}" destId="{548445C5-6CE3-47F7-9CEA-A8E3E88DB0A1}" srcOrd="0" destOrd="0" presId="urn:microsoft.com/office/officeart/2005/8/layout/radial5"/>
    <dgm:cxn modelId="{46284727-74BD-457B-B29B-3B489C3245A4}" type="presOf" srcId="{DA145C85-D7FA-48D9-8781-E4DE1FC4348C}" destId="{998CF6D3-EB1D-4D27-BDC2-D04CA5583EF1}" srcOrd="0" destOrd="0" presId="urn:microsoft.com/office/officeart/2005/8/layout/radial5"/>
    <dgm:cxn modelId="{2A37C560-4BF9-4DF1-B620-D00B95BEF670}" type="presOf" srcId="{C63D621B-7F08-4113-9136-6EECF1F91DBA}" destId="{D7DA1DFD-631F-4534-A6A2-EC47BE5C1CA9}" srcOrd="0" destOrd="0" presId="urn:microsoft.com/office/officeart/2005/8/layout/radial5"/>
    <dgm:cxn modelId="{B6D9C106-35F3-433A-BC61-F5DEC88D8E14}" srcId="{1F18ED48-D8B7-43D5-A1BC-43EAE35661CD}" destId="{1F5FE71C-5DB7-474E-9807-5032D7E9365A}" srcOrd="2" destOrd="0" parTransId="{C63D621B-7F08-4113-9136-6EECF1F91DBA}" sibTransId="{C010EF6C-DF85-4A1B-9978-8EAEB10E56A6}"/>
    <dgm:cxn modelId="{BFCCC55F-F462-4CE1-A76A-081459B93A2E}" srcId="{1F18ED48-D8B7-43D5-A1BC-43EAE35661CD}" destId="{8B80486B-4FD1-4B90-815C-B768E355DBBD}" srcOrd="1" destOrd="0" parTransId="{2C70D916-D9E5-4D1B-9444-DFBCC78DE699}" sibTransId="{5DBCFDD2-B478-4D01-9ED5-1C4C805F1E78}"/>
    <dgm:cxn modelId="{38E503A4-F717-4EE3-8B63-1E37B43839BC}" srcId="{1F18ED48-D8B7-43D5-A1BC-43EAE35661CD}" destId="{83985861-D237-4C8F-A3B1-313E0D80F41C}" srcOrd="0" destOrd="0" parTransId="{304287B5-A098-4788-9DD1-225BA47AB847}" sibTransId="{DDEFFD5E-ED8E-4D6B-842D-67EF79FD2709}"/>
    <dgm:cxn modelId="{CAAB8BA0-E9A0-4820-BB88-0DA01A726220}" type="presOf" srcId="{C63D621B-7F08-4113-9136-6EECF1F91DBA}" destId="{54CFBB20-22A6-4FB3-B451-18AF0E8B8FD2}" srcOrd="1" destOrd="0" presId="urn:microsoft.com/office/officeart/2005/8/layout/radial5"/>
    <dgm:cxn modelId="{022E5470-69F1-44D8-A493-FAAFBDB7EB7C}" type="presOf" srcId="{8B80486B-4FD1-4B90-815C-B768E355DBBD}" destId="{0BD794EC-A5AA-41CD-AD69-7F3D6F0FA16D}" srcOrd="0" destOrd="0" presId="urn:microsoft.com/office/officeart/2005/8/layout/radial5"/>
    <dgm:cxn modelId="{3AF929E3-330A-40ED-8BD0-EE912D04247F}" type="presOf" srcId="{304287B5-A098-4788-9DD1-225BA47AB847}" destId="{0386994B-C1AA-4B19-8D50-3CACD61BECDB}" srcOrd="0" destOrd="0" presId="urn:microsoft.com/office/officeart/2005/8/layout/radial5"/>
    <dgm:cxn modelId="{23B52303-5214-4514-A931-D6443BE1A82A}" type="presOf" srcId="{1F5FE71C-5DB7-474E-9807-5032D7E9365A}" destId="{33A4ADC0-04F7-46CE-A37A-4E6FA4EADD7B}" srcOrd="0" destOrd="0" presId="urn:microsoft.com/office/officeart/2005/8/layout/radial5"/>
    <dgm:cxn modelId="{E4D831BC-61D0-40E0-A3A6-6B09348DD72C}" type="presOf" srcId="{304287B5-A098-4788-9DD1-225BA47AB847}" destId="{C0E5C2D8-A839-4CA7-A764-E6726CE207AD}" srcOrd="1" destOrd="0" presId="urn:microsoft.com/office/officeart/2005/8/layout/radial5"/>
    <dgm:cxn modelId="{72B58394-67AA-4F1B-95D9-AC9C068BF164}" type="presOf" srcId="{1F18ED48-D8B7-43D5-A1BC-43EAE35661CD}" destId="{BAB7788F-69B4-4F65-9DEB-9C25C055B26D}" srcOrd="0" destOrd="0" presId="urn:microsoft.com/office/officeart/2005/8/layout/radial5"/>
    <dgm:cxn modelId="{345BE695-FC21-4C4D-A9C4-41F74FBF7462}" type="presParOf" srcId="{998CF6D3-EB1D-4D27-BDC2-D04CA5583EF1}" destId="{BAB7788F-69B4-4F65-9DEB-9C25C055B26D}" srcOrd="0" destOrd="0" presId="urn:microsoft.com/office/officeart/2005/8/layout/radial5"/>
    <dgm:cxn modelId="{24FF27AB-C301-4263-A516-0B938E6843EC}" type="presParOf" srcId="{998CF6D3-EB1D-4D27-BDC2-D04CA5583EF1}" destId="{0386994B-C1AA-4B19-8D50-3CACD61BECDB}" srcOrd="1" destOrd="0" presId="urn:microsoft.com/office/officeart/2005/8/layout/radial5"/>
    <dgm:cxn modelId="{15F022B0-94B3-4C11-937B-9AC142A26C46}" type="presParOf" srcId="{0386994B-C1AA-4B19-8D50-3CACD61BECDB}" destId="{C0E5C2D8-A839-4CA7-A764-E6726CE207AD}" srcOrd="0" destOrd="0" presId="urn:microsoft.com/office/officeart/2005/8/layout/radial5"/>
    <dgm:cxn modelId="{4E105E96-B520-4404-9018-F9802761223B}" type="presParOf" srcId="{998CF6D3-EB1D-4D27-BDC2-D04CA5583EF1}" destId="{548445C5-6CE3-47F7-9CEA-A8E3E88DB0A1}" srcOrd="2" destOrd="0" presId="urn:microsoft.com/office/officeart/2005/8/layout/radial5"/>
    <dgm:cxn modelId="{30909E8B-DB00-4DB4-A8EA-D2EB747E0EAF}" type="presParOf" srcId="{998CF6D3-EB1D-4D27-BDC2-D04CA5583EF1}" destId="{B064D20A-FDE8-4F3A-A0A1-5946CE758358}" srcOrd="3" destOrd="0" presId="urn:microsoft.com/office/officeart/2005/8/layout/radial5"/>
    <dgm:cxn modelId="{5A2726E6-A404-45A6-8420-49C71D7B8D28}" type="presParOf" srcId="{B064D20A-FDE8-4F3A-A0A1-5946CE758358}" destId="{9C7F02D2-37FD-4EED-9830-E72F2FF8CE6A}" srcOrd="0" destOrd="0" presId="urn:microsoft.com/office/officeart/2005/8/layout/radial5"/>
    <dgm:cxn modelId="{A7F43F39-E07C-47E1-A7E4-46A3F9BA9D40}" type="presParOf" srcId="{998CF6D3-EB1D-4D27-BDC2-D04CA5583EF1}" destId="{0BD794EC-A5AA-41CD-AD69-7F3D6F0FA16D}" srcOrd="4" destOrd="0" presId="urn:microsoft.com/office/officeart/2005/8/layout/radial5"/>
    <dgm:cxn modelId="{9C733226-0561-4867-A9F7-A7E32B0BFE0F}" type="presParOf" srcId="{998CF6D3-EB1D-4D27-BDC2-D04CA5583EF1}" destId="{D7DA1DFD-631F-4534-A6A2-EC47BE5C1CA9}" srcOrd="5" destOrd="0" presId="urn:microsoft.com/office/officeart/2005/8/layout/radial5"/>
    <dgm:cxn modelId="{A098A48C-D82A-40AE-982B-3E39E777E866}" type="presParOf" srcId="{D7DA1DFD-631F-4534-A6A2-EC47BE5C1CA9}" destId="{54CFBB20-22A6-4FB3-B451-18AF0E8B8FD2}" srcOrd="0" destOrd="0" presId="urn:microsoft.com/office/officeart/2005/8/layout/radial5"/>
    <dgm:cxn modelId="{C0805FBD-F43C-41C6-8208-C48FFD689797}" type="presParOf" srcId="{998CF6D3-EB1D-4D27-BDC2-D04CA5583EF1}" destId="{33A4ADC0-04F7-46CE-A37A-4E6FA4EADD7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B7788F-69B4-4F65-9DEB-9C25C055B26D}">
      <dsp:nvSpPr>
        <dsp:cNvPr id="0" name=""/>
        <dsp:cNvSpPr/>
      </dsp:nvSpPr>
      <dsp:spPr>
        <a:xfrm>
          <a:off x="3190874" y="2388641"/>
          <a:ext cx="1746249" cy="174624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মাশরুম</a:t>
          </a:r>
          <a:endParaRPr lang="en-US" sz="4200" kern="1200" dirty="0"/>
        </a:p>
      </dsp:txBody>
      <dsp:txXfrm>
        <a:off x="3446606" y="2644373"/>
        <a:ext cx="1234785" cy="1234785"/>
      </dsp:txXfrm>
    </dsp:sp>
    <dsp:sp modelId="{0386994B-C1AA-4B19-8D50-3CACD61BECDB}">
      <dsp:nvSpPr>
        <dsp:cNvPr id="0" name=""/>
        <dsp:cNvSpPr/>
      </dsp:nvSpPr>
      <dsp:spPr>
        <a:xfrm rot="16288219">
          <a:off x="3923965" y="1780227"/>
          <a:ext cx="340884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973785" y="1950088"/>
        <a:ext cx="238619" cy="356234"/>
      </dsp:txXfrm>
    </dsp:sp>
    <dsp:sp modelId="{548445C5-6CE3-47F7-9CEA-A8E3E88DB0A1}">
      <dsp:nvSpPr>
        <dsp:cNvPr id="0" name=""/>
        <dsp:cNvSpPr/>
      </dsp:nvSpPr>
      <dsp:spPr>
        <a:xfrm>
          <a:off x="3252185" y="0"/>
          <a:ext cx="1746249" cy="1746249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১.গ্রীষ্মকালীন</a:t>
          </a:r>
          <a:endParaRPr lang="en-US" sz="2500" kern="1200" dirty="0"/>
        </a:p>
      </dsp:txBody>
      <dsp:txXfrm>
        <a:off x="3507917" y="255732"/>
        <a:ext cx="1234785" cy="1234785"/>
      </dsp:txXfrm>
    </dsp:sp>
    <dsp:sp modelId="{B064D20A-FDE8-4F3A-A0A1-5946CE758358}">
      <dsp:nvSpPr>
        <dsp:cNvPr id="0" name=""/>
        <dsp:cNvSpPr/>
      </dsp:nvSpPr>
      <dsp:spPr>
        <a:xfrm rot="1870421">
          <a:off x="4920113" y="3599445"/>
          <a:ext cx="385451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928462" y="3688262"/>
        <a:ext cx="269816" cy="356234"/>
      </dsp:txXfrm>
    </dsp:sp>
    <dsp:sp modelId="{0BD794EC-A5AA-41CD-AD69-7F3D6F0FA16D}">
      <dsp:nvSpPr>
        <dsp:cNvPr id="0" name=""/>
        <dsp:cNvSpPr/>
      </dsp:nvSpPr>
      <dsp:spPr>
        <a:xfrm>
          <a:off x="5307221" y="3669018"/>
          <a:ext cx="1746249" cy="174624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২.শীতকালীন</a:t>
          </a:r>
          <a:endParaRPr lang="en-US" sz="2500" kern="1200" dirty="0"/>
        </a:p>
      </dsp:txBody>
      <dsp:txXfrm>
        <a:off x="5562953" y="3924750"/>
        <a:ext cx="1234785" cy="1234785"/>
      </dsp:txXfrm>
    </dsp:sp>
    <dsp:sp modelId="{D7DA1DFD-631F-4534-A6A2-EC47BE5C1CA9}">
      <dsp:nvSpPr>
        <dsp:cNvPr id="0" name=""/>
        <dsp:cNvSpPr/>
      </dsp:nvSpPr>
      <dsp:spPr>
        <a:xfrm rot="8929579">
          <a:off x="2822434" y="3599445"/>
          <a:ext cx="385451" cy="5937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2929720" y="3688262"/>
        <a:ext cx="269816" cy="356234"/>
      </dsp:txXfrm>
    </dsp:sp>
    <dsp:sp modelId="{33A4ADC0-04F7-46CE-A37A-4E6FA4EADD7B}">
      <dsp:nvSpPr>
        <dsp:cNvPr id="0" name=""/>
        <dsp:cNvSpPr/>
      </dsp:nvSpPr>
      <dsp:spPr>
        <a:xfrm>
          <a:off x="1074528" y="3669018"/>
          <a:ext cx="1746249" cy="174624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৩.সারা </a:t>
          </a:r>
          <a:r>
            <a:rPr lang="en-US" sz="2500" kern="1200" dirty="0" err="1" smtClean="0"/>
            <a:t>বছর</a:t>
          </a:r>
          <a:endParaRPr lang="en-US" sz="2500" kern="1200" dirty="0"/>
        </a:p>
      </dsp:txBody>
      <dsp:txXfrm>
        <a:off x="1330260" y="3924750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FFC36-9056-4B57-8DCB-4740F0A8343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778A4-6F55-4B1B-8841-50E521B46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স্বাগতম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ক্লাসের প্রতি মনোযোগ আকর্ষণ এবং পাঠে আবহ সৃষ্টির 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১টি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মাশরুমের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48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কিভাবে</a:t>
            </a:r>
            <a:r>
              <a:rPr lang="en-US" sz="1200" b="1" baseline="0" dirty="0" smtClean="0"/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স্ট্র মাশরুম </a:t>
            </a:r>
            <a:r>
              <a:rPr lang="en-US" sz="1200" b="1" dirty="0" err="1" smtClean="0"/>
              <a:t>চাষ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করা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হয়</a:t>
            </a:r>
            <a:r>
              <a:rPr lang="en-US" sz="1200" b="1" baseline="0" dirty="0" smtClean="0"/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ভিডিও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7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ভিডিও </a:t>
            </a:r>
            <a:r>
              <a:rPr lang="b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রাদের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dirty="0" smtClean="0"/>
              <a:t> মাশরুম </a:t>
            </a:r>
            <a:r>
              <a:rPr lang="en-US" sz="1200" b="1" dirty="0" err="1" smtClean="0"/>
              <a:t>চাষের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ধাপ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গুলো</a:t>
            </a:r>
            <a:r>
              <a:rPr lang="en-US" sz="1200" b="1" baseline="0" dirty="0" smtClean="0"/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দেওয়া হয়েছে।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1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প্রশ্নের</a:t>
            </a:r>
            <a:r>
              <a:rPr lang="bn-BD" baseline="0" dirty="0" smtClean="0"/>
              <a:t> উত্তরে শিক্ষক শিক্ষার্থীকে সহায়তা করতে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84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সকলকে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মাশরুমের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ধন্যবাদ </a:t>
            </a:r>
            <a:r>
              <a:rPr lang="en-US" baseline="0" dirty="0" err="1" smtClean="0"/>
              <a:t>জানিয়ে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শেষ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7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বিভিন্ন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সবজি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খাবার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অপরিচিত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খাবার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00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8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মাশরুম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কেমন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4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চাষ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কৃত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মাশরুম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কেমন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মাশরুমের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sz="1200" baseline="0" dirty="0" err="1" smtClean="0">
                <a:latin typeface="+mn-lt"/>
                <a:cs typeface="+mn-cs"/>
              </a:rPr>
              <a:t>কী</a:t>
            </a:r>
            <a:r>
              <a:rPr lang="en-US" sz="1200" baseline="0" dirty="0" smtClean="0">
                <a:latin typeface="+mn-lt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73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b="0" dirty="0" smtClean="0"/>
              <a:t>গ্রীষ্মকালীন মাশরুম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83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b="1" dirty="0" err="1" smtClean="0"/>
              <a:t>শীতকালীন</a:t>
            </a:r>
            <a:r>
              <a:rPr lang="en-US" sz="1200" b="1" dirty="0" smtClean="0"/>
              <a:t> </a:t>
            </a:r>
            <a:r>
              <a:rPr lang="en-US" sz="1200" b="0" dirty="0" smtClean="0"/>
              <a:t>মাশরুম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 </a:t>
            </a:r>
            <a:r>
              <a:rPr lang="en-US" sz="1200" b="1" dirty="0" err="1" smtClean="0"/>
              <a:t>সারা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বছরচাষকৃত</a:t>
            </a:r>
            <a:r>
              <a:rPr lang="en-US" sz="1200" b="1" dirty="0" smtClean="0"/>
              <a:t> </a:t>
            </a:r>
            <a:r>
              <a:rPr lang="en-US" sz="1200" b="0" dirty="0" smtClean="0"/>
              <a:t>মাশরুম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1200" b="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বুঝানোর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চিত্রটি দেওয়া হয়েছে।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778A4-6F55-4B1B-8841-50E521B46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2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7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1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1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4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0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7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78EE-738C-478B-B222-7DF65AF0CDCD}" type="datetimeFigureOut">
              <a:rPr lang="en-US" smtClean="0"/>
              <a:t>27-Apr-19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F210-5030-4717-BB1D-503741BAC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0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72212" y="4140538"/>
            <a:ext cx="3396802" cy="319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5779" y="1957010"/>
            <a:ext cx="6087479" cy="3154710"/>
          </a:xfrm>
          <a:prstGeom prst="rect">
            <a:avLst/>
          </a:prstGeom>
          <a:noFill/>
          <a:ln w="762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9900" dirty="0" err="1" smtClean="0"/>
              <a:t>স্বাগতম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68848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1093" y="321972"/>
            <a:ext cx="3583638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smtClean="0"/>
              <a:t>১.গ্রীষ্মকালীন মাশরুম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40" y="1898537"/>
            <a:ext cx="4591943" cy="433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126" y="1898537"/>
            <a:ext cx="4251704" cy="433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50773" y="6369950"/>
            <a:ext cx="1442434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মিল্কী</a:t>
            </a:r>
            <a:r>
              <a:rPr lang="en-US" sz="2400" dirty="0" smtClean="0"/>
              <a:t> মাশরুম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63989" y="6369950"/>
            <a:ext cx="117197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স্ট্র মাশরুম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64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3813" y="218942"/>
            <a:ext cx="4425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00B050"/>
                </a:solidFill>
              </a:rPr>
              <a:t>২.শীতকালীন মাশরুম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64" y="1849424"/>
            <a:ext cx="5356145" cy="400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02" y="1849424"/>
            <a:ext cx="5312774" cy="40053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6507" y="6035830"/>
            <a:ext cx="248807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শিতা</a:t>
            </a:r>
            <a:r>
              <a:rPr lang="en-US" sz="4000" dirty="0" smtClean="0"/>
              <a:t> মাশরুম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980626" y="6035830"/>
            <a:ext cx="2569093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বাটন</a:t>
            </a:r>
            <a:r>
              <a:rPr lang="en-US" sz="4000" dirty="0" smtClean="0"/>
              <a:t> মাশরুম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735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0329" y="309093"/>
            <a:ext cx="4390785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400" dirty="0">
                <a:solidFill>
                  <a:srgbClr val="FFFF00"/>
                </a:solidFill>
              </a:rPr>
              <a:t>৩.সারা </a:t>
            </a:r>
            <a:r>
              <a:rPr lang="en-US" sz="4400" dirty="0" err="1" smtClean="0">
                <a:solidFill>
                  <a:srgbClr val="FFFF00"/>
                </a:solidFill>
              </a:rPr>
              <a:t>বছরের</a:t>
            </a:r>
            <a:r>
              <a:rPr lang="en-US" sz="4400" dirty="0">
                <a:solidFill>
                  <a:srgbClr val="FFFF00"/>
                </a:solidFill>
              </a:rPr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মাশরুম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44" y="1640919"/>
            <a:ext cx="5565396" cy="4445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5" y="1640919"/>
            <a:ext cx="4762500" cy="476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995" y="6403419"/>
            <a:ext cx="161979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ওয়েস্টার</a:t>
            </a:r>
            <a:r>
              <a:rPr lang="en-US" sz="2000" b="1" dirty="0" smtClean="0"/>
              <a:t> মাশরুম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60028" y="6318550"/>
            <a:ext cx="1764406" cy="46166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ওয়েস্টার</a:t>
            </a:r>
            <a:r>
              <a:rPr lang="en-US" sz="2400" dirty="0" smtClean="0"/>
              <a:t> মাশরুম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64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110" y="5850792"/>
            <a:ext cx="5924282" cy="92333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স্ট্র মাশরুম </a:t>
            </a:r>
            <a:r>
              <a:rPr lang="en-US" sz="5400" b="1" dirty="0" err="1" smtClean="0"/>
              <a:t>চাষ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পদ্ধতি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35369" y="257393"/>
            <a:ext cx="7521262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6600" b="1" dirty="0" err="1" smtClean="0"/>
              <a:t>এসো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নিচের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ভিডিওটি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দেখি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5308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530" y="1142154"/>
            <a:ext cx="964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মাশরুম </a:t>
            </a:r>
            <a:r>
              <a:rPr lang="en-US" sz="4000" b="1" dirty="0" err="1" smtClean="0"/>
              <a:t>চাষ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কেন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লাভজনক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যুক্তি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সহকারে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বুঝিয়ে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লিখ</a:t>
            </a:r>
            <a:r>
              <a:rPr lang="en-US" sz="4000" b="1" dirty="0" smtClean="0"/>
              <a:t>।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20484" y="225380"/>
            <a:ext cx="328411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জোড়ায়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কাজ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71" y="2088296"/>
            <a:ext cx="8149015" cy="4635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31829" y="418011"/>
            <a:ext cx="1776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সময়:৫ </a:t>
            </a:r>
            <a:r>
              <a:rPr lang="en-US" sz="2800" b="1" dirty="0" err="1" smtClean="0"/>
              <a:t>মিনিট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58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6319" y="470263"/>
            <a:ext cx="7271137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এসো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আরও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একটি</a:t>
            </a:r>
            <a:r>
              <a:rPr lang="en-US" sz="5400" b="1" dirty="0" smtClean="0"/>
              <a:t> ভিডিও </a:t>
            </a:r>
            <a:r>
              <a:rPr lang="en-US" sz="5400" b="1" dirty="0" err="1" smtClean="0"/>
              <a:t>দেখি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094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6511" y="1033940"/>
            <a:ext cx="3615292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/>
              <a:t>দলীয়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কাজ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17176" y="2889998"/>
            <a:ext cx="8046170" cy="10156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মাশরুম </a:t>
            </a:r>
            <a:r>
              <a:rPr lang="en-US" sz="6000" dirty="0" err="1" smtClean="0"/>
              <a:t>চাষের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রূপরেখা</a:t>
            </a:r>
            <a:r>
              <a:rPr lang="en-US" sz="6000" dirty="0" smtClean="0"/>
              <a:t> </a:t>
            </a:r>
            <a:r>
              <a:rPr lang="en-US" sz="6000" dirty="0" err="1" smtClean="0"/>
              <a:t>তৈরি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কর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9457509" y="1495605"/>
            <a:ext cx="2181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সময়</a:t>
            </a:r>
            <a:r>
              <a:rPr lang="en-US" sz="3600" dirty="0" smtClean="0"/>
              <a:t>: ৮মিনিট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9141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8700" y="-15811"/>
            <a:ext cx="388403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/>
              <a:t>মুল্যায়ন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428199"/>
            <a:ext cx="4543319" cy="27549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36914" y="4433777"/>
            <a:ext cx="7346478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২.সব </a:t>
            </a:r>
            <a:r>
              <a:rPr lang="en-US" sz="4000" b="1" dirty="0" err="1" smtClean="0"/>
              <a:t>ব্যাঙের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ছাতা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কী</a:t>
            </a:r>
            <a:r>
              <a:rPr lang="en-US" sz="4000" b="1" dirty="0" smtClean="0"/>
              <a:t> মাশরুম? 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6914" y="5512891"/>
            <a:ext cx="7631194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৩.মাশরুম </a:t>
            </a:r>
            <a:r>
              <a:rPr lang="en-US" sz="4000" b="1" dirty="0" err="1" smtClean="0"/>
              <a:t>জন্য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কেমন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ঘর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দরকার</a:t>
            </a:r>
            <a:r>
              <a:rPr lang="en-US" sz="4000" b="1" dirty="0" smtClean="0"/>
              <a:t>?</a:t>
            </a:r>
            <a:endParaRPr lang="en-US" sz="4000" b="1" dirty="0"/>
          </a:p>
        </p:txBody>
      </p:sp>
      <p:sp>
        <p:nvSpPr>
          <p:cNvPr id="7" name="Left Arrow 6"/>
          <p:cNvSpPr/>
          <p:nvPr/>
        </p:nvSpPr>
        <p:spPr>
          <a:xfrm>
            <a:off x="5700719" y="1958124"/>
            <a:ext cx="3282732" cy="9125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১.এটি </a:t>
            </a:r>
            <a:r>
              <a:rPr lang="en-US" sz="3600" dirty="0" err="1" smtClean="0">
                <a:solidFill>
                  <a:srgbClr val="002060"/>
                </a:solidFill>
              </a:rPr>
              <a:t>কিসের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ছবি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68109" y="287382"/>
            <a:ext cx="219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সময়</a:t>
            </a:r>
            <a:r>
              <a:rPr lang="en-US" sz="2800" b="1" dirty="0" smtClean="0"/>
              <a:t>: ৫ </a:t>
            </a:r>
            <a:r>
              <a:rPr lang="en-US" sz="2800" b="1" dirty="0" err="1" smtClean="0"/>
              <a:t>মিনিট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17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7148" y="695459"/>
            <a:ext cx="2691685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বাড়ির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কাজ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1504852"/>
            <a:ext cx="9156878" cy="5078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767" y="3821027"/>
            <a:ext cx="9156878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মাশরুম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720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3463" y="190253"/>
            <a:ext cx="5421086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</a:rPr>
              <a:t>ধন্যবাদ</a:t>
            </a:r>
            <a:endParaRPr lang="en-US" sz="72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9" y="1107584"/>
            <a:ext cx="8628844" cy="5493174"/>
          </a:xfrm>
          <a:prstGeom prst="rect">
            <a:avLst/>
          </a:prstGeom>
          <a:ln w="38100">
            <a:solidFill>
              <a:schemeClr val="tx1"/>
            </a:solidFill>
            <a:prstDash val="lgDashDotDot"/>
          </a:ln>
        </p:spPr>
      </p:pic>
    </p:spTree>
    <p:extLst>
      <p:ext uri="{BB962C8B-B14F-4D97-AF65-F5344CB8AC3E}">
        <p14:creationId xmlns:p14="http://schemas.microsoft.com/office/powerpoint/2010/main" val="32482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72212" y="4140538"/>
            <a:ext cx="3396802" cy="319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38648" y="1571224"/>
            <a:ext cx="1300766" cy="45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MLMWFC_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8" y="173416"/>
            <a:ext cx="3005815" cy="379169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8144865" y="385708"/>
            <a:ext cx="3538363" cy="6288950"/>
            <a:chOff x="8250197" y="711222"/>
            <a:chExt cx="3103405" cy="5712213"/>
          </a:xfrm>
        </p:grpSpPr>
        <p:sp>
          <p:nvSpPr>
            <p:cNvPr id="11" name="TextBox 10"/>
            <p:cNvSpPr txBox="1"/>
            <p:nvPr/>
          </p:nvSpPr>
          <p:spPr>
            <a:xfrm>
              <a:off x="8250197" y="4774081"/>
              <a:ext cx="3103405" cy="16493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শ্রেণি:একাদশ</a:t>
              </a:r>
              <a:endParaRPr lang="en-US" sz="2800" dirty="0" smtClean="0"/>
            </a:p>
            <a:p>
              <a:r>
                <a:rPr lang="en-US" sz="2800" dirty="0" smtClean="0"/>
                <a:t> </a:t>
              </a:r>
              <a:r>
                <a:rPr lang="en-US" sz="2800" dirty="0" err="1" smtClean="0"/>
                <a:t>অধ্যয়:তৃতীয়</a:t>
              </a:r>
              <a:endParaRPr lang="en-US" sz="2800" dirty="0" smtClean="0"/>
            </a:p>
            <a:p>
              <a:r>
                <a:rPr lang="en-US" sz="2800" dirty="0" smtClean="0"/>
                <a:t>পরিচ্ছেদ: </a:t>
              </a:r>
              <a:r>
                <a:rPr lang="en-US" sz="2800" dirty="0" err="1" smtClean="0"/>
                <a:t>পঞ্চম</a:t>
              </a:r>
              <a:endParaRPr lang="en-US" sz="2800" dirty="0" smtClean="0"/>
            </a:p>
            <a:p>
              <a:r>
                <a:rPr lang="en-US" sz="2800" dirty="0" smtClean="0"/>
                <a:t>সময়:৫০ </a:t>
              </a:r>
              <a:r>
                <a:rPr lang="en-US" sz="2800" smtClean="0"/>
                <a:t>মিনিট</a:t>
              </a:r>
              <a:endParaRPr lang="en-US" sz="28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9156" y="711222"/>
              <a:ext cx="2865487" cy="3600227"/>
            </a:xfrm>
            <a:prstGeom prst="rect">
              <a:avLst/>
            </a:prstGeom>
            <a:ln w="38100">
              <a:solidFill>
                <a:schemeClr val="tx1"/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</p:grpSp>
      <p:sp>
        <p:nvSpPr>
          <p:cNvPr id="10" name="TextBox 9"/>
          <p:cNvSpPr txBox="1"/>
          <p:nvPr/>
        </p:nvSpPr>
        <p:spPr>
          <a:xfrm>
            <a:off x="155395" y="4166784"/>
            <a:ext cx="4703988" cy="2677656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নওযাপাড়া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অভয়নগর,যশোর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মোবাইলঃ০১৭১৭৬৯৯৯৫০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Email:zahidbau87@gmail.com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005330" y="924827"/>
            <a:ext cx="3760631" cy="1712890"/>
          </a:xfrm>
          <a:prstGeom prst="horizontalScroll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08969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59535" y="887645"/>
            <a:ext cx="3725671" cy="5455814"/>
            <a:chOff x="4359535" y="887645"/>
            <a:chExt cx="3725671" cy="54558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535" y="4220501"/>
              <a:ext cx="3725671" cy="21229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536" y="887645"/>
              <a:ext cx="3725670" cy="2393919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2303" y="887646"/>
            <a:ext cx="3673889" cy="5455813"/>
            <a:chOff x="382303" y="887646"/>
            <a:chExt cx="3673889" cy="545581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57" y="4220501"/>
              <a:ext cx="3472892" cy="212295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3" y="887646"/>
              <a:ext cx="3673889" cy="239391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914387" y="-51292"/>
            <a:ext cx="8615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8550" y="887645"/>
            <a:ext cx="3592604" cy="5455814"/>
            <a:chOff x="8388550" y="887645"/>
            <a:chExt cx="3592604" cy="545581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550" y="4220501"/>
              <a:ext cx="3592604" cy="21229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8550" y="887645"/>
              <a:ext cx="3472892" cy="2393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9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" y="1323439"/>
            <a:ext cx="10547797" cy="5022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4569" y="0"/>
            <a:ext cx="3966693" cy="132343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মাশরুম </a:t>
            </a:r>
            <a:r>
              <a:rPr lang="en-US" sz="8000" dirty="0" err="1" smtClean="0"/>
              <a:t>চাষ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725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5" y="1199709"/>
            <a:ext cx="3400023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শিক্ষন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ফল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75008" y="2560921"/>
            <a:ext cx="664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এই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পাঠ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শেষে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শিক্ষার্থীরা</a:t>
            </a:r>
            <a:r>
              <a:rPr lang="en-US" sz="3600" b="1" dirty="0" smtClean="0"/>
              <a:t>……….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97735" y="3207252"/>
            <a:ext cx="8281116" cy="175432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১.মাশরুম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২.মৌসুম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মাশরুমের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৩.স্ট্র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মাশরুমের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4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" y="485242"/>
            <a:ext cx="3868287" cy="2955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05" y="485242"/>
            <a:ext cx="4097108" cy="2955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6" y="3809731"/>
            <a:ext cx="3841459" cy="2475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210" y="115910"/>
            <a:ext cx="2707876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নিচের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ছবি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গুলি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লক্ষ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16" y="485242"/>
            <a:ext cx="2698969" cy="2955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605" y="3809732"/>
            <a:ext cx="4097108" cy="24753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715" y="3809732"/>
            <a:ext cx="2789121" cy="247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681" y="489191"/>
            <a:ext cx="3844632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err="1" smtClean="0"/>
              <a:t>একক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কাজ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14065" y="3249130"/>
            <a:ext cx="4577863" cy="1200329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 মাশরুম </a:t>
            </a:r>
            <a:r>
              <a:rPr lang="en-US" sz="7200" b="1" dirty="0" err="1" smtClean="0"/>
              <a:t>কী</a:t>
            </a:r>
            <a:r>
              <a:rPr lang="en-US" sz="7200" b="1" dirty="0" smtClean="0"/>
              <a:t>?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719930" y="1043189"/>
            <a:ext cx="303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সময়</a:t>
            </a:r>
            <a:r>
              <a:rPr lang="en-US" sz="3600" b="1" dirty="0" smtClean="0"/>
              <a:t>: ৫ </a:t>
            </a:r>
            <a:r>
              <a:rPr lang="en-US" sz="3600" b="1" dirty="0" err="1" smtClean="0"/>
              <a:t>মিনিট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0130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7" y="1606108"/>
            <a:ext cx="5240229" cy="4009361"/>
          </a:xfrm>
          <a:prstGeom prst="rect">
            <a:avLst/>
          </a:prstGeom>
          <a:ln w="57150">
            <a:solidFill>
              <a:schemeClr val="tx1"/>
            </a:solidFill>
            <a:prstDash val="lgDashDot"/>
          </a:ln>
        </p:spPr>
      </p:pic>
      <p:sp>
        <p:nvSpPr>
          <p:cNvPr id="4" name="TextBox 3"/>
          <p:cNvSpPr txBox="1"/>
          <p:nvPr/>
        </p:nvSpPr>
        <p:spPr>
          <a:xfrm>
            <a:off x="2333768" y="114084"/>
            <a:ext cx="74830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/>
              <a:t>চাষকৃত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মাশরুমের</a:t>
            </a:r>
            <a:r>
              <a:rPr lang="en-US" sz="8000" b="1" dirty="0" smtClean="0"/>
              <a:t> </a:t>
            </a:r>
            <a:r>
              <a:rPr lang="en-US" sz="8000" b="1" dirty="0" err="1" smtClean="0"/>
              <a:t>ছবি</a:t>
            </a:r>
            <a:endParaRPr lang="en-US" sz="8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13" y="1606108"/>
            <a:ext cx="5969877" cy="41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777592"/>
              </p:ext>
            </p:extLst>
          </p:nvPr>
        </p:nvGraphicFramePr>
        <p:xfrm>
          <a:off x="1498370" y="104485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09662" y="95923"/>
            <a:ext cx="6505397" cy="646331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মাশরুমের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72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7788F-69B4-4F65-9DEB-9C25C055B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BAB7788F-69B4-4F65-9DEB-9C25C055B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86994B-C1AA-4B19-8D50-3CACD61BE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0386994B-C1AA-4B19-8D50-3CACD61BE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8445C5-6CE3-47F7-9CEA-A8E3E88DB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548445C5-6CE3-47F7-9CEA-A8E3E88DB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64D20A-FDE8-4F3A-A0A1-5946CE758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B064D20A-FDE8-4F3A-A0A1-5946CE758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D794EC-A5AA-41CD-AD69-7F3D6F0FA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BD794EC-A5AA-41CD-AD69-7F3D6F0FA1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A1DFD-631F-4534-A6A2-EC47BE5C1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D7DA1DFD-631F-4534-A6A2-EC47BE5C1C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A4ADC0-04F7-46CE-A37A-4E6FA4EAD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33A4ADC0-04F7-46CE-A37A-4E6FA4EAD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341</Words>
  <Application>Microsoft Office PowerPoint</Application>
  <PresentationFormat>Widescreen</PresentationFormat>
  <Paragraphs>80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F.MCOMPUTER</dc:creator>
  <cp:lastModifiedBy>F.MCOMPUTER</cp:lastModifiedBy>
  <cp:revision>62</cp:revision>
  <dcterms:created xsi:type="dcterms:W3CDTF">2019-04-21T10:21:53Z</dcterms:created>
  <dcterms:modified xsi:type="dcterms:W3CDTF">2019-04-27T04:16:47Z</dcterms:modified>
</cp:coreProperties>
</file>