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6" r:id="rId2"/>
    <p:sldId id="315" r:id="rId3"/>
    <p:sldId id="317" r:id="rId4"/>
    <p:sldId id="303" r:id="rId5"/>
    <p:sldId id="307" r:id="rId6"/>
    <p:sldId id="304" r:id="rId7"/>
    <p:sldId id="308" r:id="rId8"/>
    <p:sldId id="328" r:id="rId9"/>
    <p:sldId id="319" r:id="rId10"/>
    <p:sldId id="326" r:id="rId11"/>
    <p:sldId id="320" r:id="rId12"/>
    <p:sldId id="321" r:id="rId13"/>
    <p:sldId id="327" r:id="rId14"/>
    <p:sldId id="324" r:id="rId15"/>
    <p:sldId id="329" r:id="rId16"/>
    <p:sldId id="330" r:id="rId17"/>
    <p:sldId id="309" r:id="rId18"/>
    <p:sldId id="310" r:id="rId19"/>
    <p:sldId id="311" r:id="rId20"/>
    <p:sldId id="323" r:id="rId21"/>
    <p:sldId id="322" r:id="rId22"/>
    <p:sldId id="31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6434" autoAdjust="0"/>
  </p:normalViewPr>
  <p:slideViewPr>
    <p:cSldViewPr>
      <p:cViewPr varScale="1">
        <p:scale>
          <a:sx n="64" d="100"/>
          <a:sy n="64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 fontScale="90000"/>
          </a:bodyPr>
          <a:lstStyle/>
          <a:p>
            <a:r>
              <a:rPr lang="as-IN" sz="15300" dirty="0">
                <a:latin typeface="SutonnyOMJ" pitchFamily="2" charset="0"/>
                <a:cs typeface="SutonnyOMJ" pitchFamily="2" charset="0"/>
              </a:rPr>
              <a:t>সবাইকে স্বাগতম </a:t>
            </a:r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1371600"/>
            <a:ext cx="4928630" cy="48466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897281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5562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effectLst/>
                <a:latin typeface="SutonnyOMJ" pitchFamily="2" charset="0"/>
                <a:cs typeface="SutonnyOMJ" pitchFamily="2" charset="0"/>
              </a:rPr>
              <a:t>মোবাইল</a:t>
            </a:r>
            <a:r>
              <a:rPr lang="en-US" sz="8800" dirty="0" smtClean="0"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dirty="0" err="1" smtClean="0">
                <a:effectLst/>
                <a:latin typeface="SutonnyOMJ" pitchFamily="2" charset="0"/>
                <a:cs typeface="SutonnyOMJ" pitchFamily="2" charset="0"/>
              </a:rPr>
              <a:t>ফোন</a:t>
            </a:r>
            <a:endParaRPr lang="en-US" sz="8000" dirty="0"/>
          </a:p>
        </p:txBody>
      </p:sp>
      <p:pic>
        <p:nvPicPr>
          <p:cNvPr id="4" name="Picture 2" descr="C:\Users\F.MCOMPUTER\Desktop\ict\2017-03-22-11-27-43--75189455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0"/>
            <a:ext cx="4267200" cy="1524962"/>
          </a:xfrm>
        </p:spPr>
        <p:txBody>
          <a:bodyPr>
            <a:noAutofit/>
          </a:bodyPr>
          <a:lstStyle/>
          <a:p>
            <a:r>
              <a:rPr lang="en-US" sz="11500" dirty="0" err="1" smtClean="0">
                <a:latin typeface="SutonnyOMJ" pitchFamily="2" charset="0"/>
                <a:cs typeface="SutonnyOMJ" pitchFamily="2" charset="0"/>
              </a:rPr>
              <a:t>প্রকাশনা</a:t>
            </a:r>
            <a:endParaRPr lang="en-US" sz="115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050" name="Picture 2" descr="C:\Users\F.MCOMPUTER\Desktop\ict\images-123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99"/>
            <a:ext cx="9181641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0"/>
            <a:ext cx="3429000" cy="1296362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/>
              <a:t>প্রশিক্ষণ</a:t>
            </a:r>
            <a:endParaRPr lang="en-US" sz="8000" dirty="0"/>
          </a:p>
        </p:txBody>
      </p:sp>
      <p:pic>
        <p:nvPicPr>
          <p:cNvPr id="2050" name="Picture 2" descr="C:\Users\F.MCOMPUTER\Desktop\ict\images-3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4031"/>
            <a:ext cx="9144000" cy="5662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/>
              <a:t>প্রশিক্ষণ</a:t>
            </a:r>
            <a:endParaRPr lang="en-US" sz="8000" dirty="0"/>
          </a:p>
        </p:txBody>
      </p:sp>
      <p:pic>
        <p:nvPicPr>
          <p:cNvPr id="5" name="Picture 2" descr="C:\Users\F.MCOMPUTER\Desktop\ict\images-6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717" y="1219200"/>
            <a:ext cx="9152717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.MCOMPUTER\Desktop\ict\images-45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313994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890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প্রশিক্ষণ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9900" dirty="0" err="1" smtClean="0"/>
              <a:t>N.g.o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ব্রাক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6000" dirty="0" smtClean="0">
                <a:latin typeface="SutonnyOMJ" pitchFamily="2" charset="0"/>
                <a:cs typeface="SutonnyOMJ" pitchFamily="2" charset="0"/>
              </a:rPr>
            </a:b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প্রশিকা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6000" dirty="0" smtClean="0">
                <a:latin typeface="SutonnyOMJ" pitchFamily="2" charset="0"/>
                <a:cs typeface="SutonnyOMJ" pitchFamily="2" charset="0"/>
              </a:rPr>
            </a:b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আশা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br>
              <a:rPr lang="en-US" sz="6000" dirty="0" smtClean="0">
                <a:latin typeface="SutonnyOMJ" pitchFamily="2" charset="0"/>
                <a:cs typeface="SutonnyOMJ" pitchFamily="2" charset="0"/>
              </a:rPr>
            </a:b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কেয়ার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কৃষি</a:t>
            </a:r>
            <a:r>
              <a:rPr lang="en-US" sz="9600" dirty="0" smtClean="0"/>
              <a:t> </a:t>
            </a:r>
            <a:r>
              <a:rPr lang="en-US" sz="9600" dirty="0" err="1" smtClean="0"/>
              <a:t>উপকরণ</a:t>
            </a:r>
            <a:r>
              <a:rPr lang="en-US" sz="9600" dirty="0" smtClean="0"/>
              <a:t> </a:t>
            </a:r>
            <a:r>
              <a:rPr lang="en-US" sz="9600" dirty="0" err="1" smtClean="0"/>
              <a:t>সরবরাহ</a:t>
            </a:r>
            <a:r>
              <a:rPr lang="en-US" sz="9600" dirty="0" smtClean="0"/>
              <a:t> </a:t>
            </a:r>
            <a:r>
              <a:rPr lang="en-US" sz="9600" dirty="0" err="1" smtClean="0"/>
              <a:t>প্রতিষ্ঠান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১.বীজ </a:t>
            </a:r>
            <a:r>
              <a:rPr lang="en-US" sz="5400" dirty="0" err="1" smtClean="0"/>
              <a:t>সরবরাহকারী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প্রতিষ্ঠান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২.সার </a:t>
            </a:r>
            <a:r>
              <a:rPr lang="en-US" sz="5400" dirty="0" err="1" smtClean="0"/>
              <a:t>সরবরাহকারী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প্রতিষ্ঠান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৩.কীটনাশক </a:t>
            </a:r>
            <a:r>
              <a:rPr lang="en-US" sz="5400" dirty="0" err="1" smtClean="0"/>
              <a:t>সরবরাহকারী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প্রতিষ্ঠান</a:t>
            </a:r>
            <a:endParaRPr lang="en-US" sz="5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24384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8000" dirty="0" smtClean="0"/>
              <a:t> </a:t>
            </a:r>
            <a:r>
              <a:rPr lang="en-US" sz="8000" dirty="0" err="1" smtClean="0"/>
              <a:t>কৃষি</a:t>
            </a:r>
            <a:r>
              <a:rPr lang="en-US" sz="8000" dirty="0" smtClean="0"/>
              <a:t> </a:t>
            </a:r>
            <a:r>
              <a:rPr lang="en-US" sz="8000" dirty="0" err="1" smtClean="0"/>
              <a:t>তথ্য</a:t>
            </a:r>
            <a:r>
              <a:rPr lang="en-US" sz="8000" dirty="0" smtClean="0"/>
              <a:t> </a:t>
            </a:r>
            <a:r>
              <a:rPr lang="en-US" sz="8000" dirty="0" err="1" smtClean="0"/>
              <a:t>প্রাপ্তিতে</a:t>
            </a:r>
            <a:r>
              <a:rPr lang="en-US" sz="8000" dirty="0" smtClean="0"/>
              <a:t> </a:t>
            </a:r>
            <a:r>
              <a:rPr lang="en-US" sz="8000" dirty="0" err="1" smtClean="0"/>
              <a:t>ইন্টারনেটের</a:t>
            </a:r>
            <a:r>
              <a:rPr lang="en-US" sz="8000" dirty="0" smtClean="0"/>
              <a:t> </a:t>
            </a:r>
            <a:r>
              <a:rPr lang="en-US" sz="8000" dirty="0" err="1" smtClean="0"/>
              <a:t>ভূমিকা</a:t>
            </a:r>
            <a:endParaRPr lang="en-US" sz="8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কৃষি</a:t>
            </a: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r>
              <a:rPr lang="en-US" dirty="0" smtClean="0"/>
              <a:t> </a:t>
            </a:r>
            <a:r>
              <a:rPr lang="en-US" dirty="0" err="1" smtClean="0"/>
              <a:t>প্রাপ্তিতে</a:t>
            </a:r>
            <a:r>
              <a:rPr lang="en-US" dirty="0" smtClean="0"/>
              <a:t> </a:t>
            </a:r>
            <a:r>
              <a:rPr lang="en-US" dirty="0" err="1" smtClean="0"/>
              <a:t>ইন্টারনেটের</a:t>
            </a:r>
            <a:r>
              <a:rPr lang="en-US" dirty="0" smtClean="0"/>
              <a:t> </a:t>
            </a:r>
            <a:r>
              <a:rPr lang="en-US" dirty="0" err="1" smtClean="0"/>
              <a:t>ভূমিকা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810000" y="3429000"/>
            <a:ext cx="1828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ইন্টারনেট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105400" y="2057400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ই- </a:t>
            </a:r>
            <a:r>
              <a:rPr lang="en-US" sz="2400" dirty="0" err="1" smtClean="0"/>
              <a:t>মেইল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705600" y="34290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কন্ফারেন্স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49530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সফটওয়ার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41148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ই- </a:t>
            </a:r>
            <a:r>
              <a:rPr lang="en-US" dirty="0" err="1" smtClean="0"/>
              <a:t>কমার্স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0200" y="20574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গবেষনামূলক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5105400" y="26670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6"/>
            <a:endCxn id="5" idx="1"/>
          </p:cNvCxnSpPr>
          <p:nvPr/>
        </p:nvCxnSpPr>
        <p:spPr>
          <a:xfrm>
            <a:off x="5638800" y="3733800"/>
            <a:ext cx="1066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762500" y="42291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048000" y="27432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3"/>
          </p:cNvCxnSpPr>
          <p:nvPr/>
        </p:nvCxnSpPr>
        <p:spPr>
          <a:xfrm rot="10800000" flipV="1">
            <a:off x="2819400" y="3886200"/>
            <a:ext cx="1143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382000" cy="1066800"/>
          </a:xfrm>
        </p:spPr>
        <p:txBody>
          <a:bodyPr/>
          <a:lstStyle/>
          <a:p>
            <a:pPr algn="ctr"/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ইন্টারনেটের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074" name="Picture 2" descr="C:\Users\F.MCOMPUTER\Desktop\ict\images-43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83914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marL="514350" indent="-514350" algn="ctr">
              <a:spcBef>
                <a:spcPts val="0"/>
              </a:spcBef>
              <a:buNone/>
            </a:pP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জাহিদুল</a:t>
            </a:r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ইসলাম</a:t>
            </a:r>
            <a:endParaRPr lang="en-US" sz="9600" dirty="0" smtClean="0">
              <a:latin typeface="SutonnyOMJ" pitchFamily="2" charset="0"/>
              <a:cs typeface="SutonnyOMJ" pitchFamily="2" charset="0"/>
            </a:endParaRPr>
          </a:p>
          <a:p>
            <a:pPr marL="514350" indent="-514350" algn="ctr">
              <a:spcBef>
                <a:spcPts val="0"/>
              </a:spcBef>
              <a:buNone/>
            </a:pP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প্রভাষক</a:t>
            </a:r>
            <a:endParaRPr lang="en-US" sz="6600" dirty="0" smtClean="0">
              <a:latin typeface="SutonnyOMJ" pitchFamily="2" charset="0"/>
              <a:cs typeface="SutonnyOMJ" pitchFamily="2" charset="0"/>
            </a:endParaRPr>
          </a:p>
          <a:p>
            <a:pPr marL="514350" indent="-514350" algn="ctr">
              <a:spcBef>
                <a:spcPts val="0"/>
              </a:spcBef>
              <a:buNone/>
            </a:pP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নওয়াপাড়া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মডেল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কলেজ</a:t>
            </a:r>
            <a:endParaRPr lang="en-US" sz="6600" dirty="0" smtClean="0">
              <a:latin typeface="SutonnyOMJ" pitchFamily="2" charset="0"/>
              <a:cs typeface="SutonnyOMJ" pitchFamily="2" charset="0"/>
            </a:endParaRPr>
          </a:p>
          <a:p>
            <a:pPr marL="514350" indent="-514350" algn="ctr">
              <a:spcBef>
                <a:spcPts val="0"/>
              </a:spcBef>
              <a:buNone/>
            </a:pP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অভযনগর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যশোর</a:t>
            </a:r>
            <a:endParaRPr lang="en-US" sz="6600" dirty="0" smtClean="0">
              <a:latin typeface="SutonnyOMJ" pitchFamily="2" charset="0"/>
              <a:cs typeface="SutonnyO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3163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ইন্টারনেটের</a:t>
            </a:r>
            <a:r>
              <a:rPr lang="en-US" sz="8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endParaRPr lang="en-US" sz="8800" dirty="0"/>
          </a:p>
        </p:txBody>
      </p:sp>
      <p:pic>
        <p:nvPicPr>
          <p:cNvPr id="4" name="Content Placeholder 3" descr="C:\Users\F.MCOMPUTER\Desktop\ict\images-44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320185"/>
            <a:ext cx="9144000" cy="54764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68362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ইন্টারনেটের</a:t>
            </a:r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endParaRPr lang="en-US" sz="9600" dirty="0"/>
          </a:p>
        </p:txBody>
      </p:sp>
      <p:pic>
        <p:nvPicPr>
          <p:cNvPr id="4" name="Picture 3" descr="C:\Users\F.MCOMPUTER\Desktop\ict\images-44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সহায়ক</a:t>
            </a:r>
            <a:r>
              <a:rPr lang="en-US" dirty="0" smtClean="0"/>
              <a:t> </a:t>
            </a:r>
            <a:r>
              <a:rPr lang="en-US" dirty="0" err="1" smtClean="0"/>
              <a:t>গ্রন্থাবলী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14600"/>
            <a:ext cx="6400800" cy="17526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3600" b="1" dirty="0" err="1" smtClean="0"/>
              <a:t>উচ্চ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মাধ্যমিক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কৃষিশিক্ষা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প্রথম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পত্র</a:t>
            </a:r>
            <a:endParaRPr lang="en-US" sz="3600" b="1" dirty="0" smtClean="0"/>
          </a:p>
          <a:p>
            <a:pPr algn="l"/>
            <a:r>
              <a:rPr lang="en-US" dirty="0" smtClean="0"/>
              <a:t>                        </a:t>
            </a:r>
            <a:r>
              <a:rPr lang="en-US" dirty="0" err="1" smtClean="0"/>
              <a:t>কৃষিবিদ</a:t>
            </a:r>
            <a:r>
              <a:rPr lang="en-US" dirty="0" smtClean="0"/>
              <a:t> </a:t>
            </a:r>
            <a:r>
              <a:rPr lang="en-US" dirty="0" err="1" smtClean="0"/>
              <a:t>ফরহাদ</a:t>
            </a:r>
            <a:r>
              <a:rPr lang="en-US" dirty="0" smtClean="0"/>
              <a:t> </a:t>
            </a:r>
            <a:r>
              <a:rPr lang="en-US" dirty="0" err="1" smtClean="0"/>
              <a:t>আহমেদ</a:t>
            </a:r>
            <a:endParaRPr lang="en-US" dirty="0" smtClean="0"/>
          </a:p>
          <a:p>
            <a:pPr algn="l"/>
            <a:r>
              <a:rPr lang="en-US" dirty="0" smtClean="0"/>
              <a:t>                        </a:t>
            </a:r>
            <a:r>
              <a:rPr lang="en-US" dirty="0" err="1" smtClean="0"/>
              <a:t>কৃষিবিদ</a:t>
            </a:r>
            <a:r>
              <a:rPr lang="en-US" dirty="0" smtClean="0"/>
              <a:t> </a:t>
            </a:r>
            <a:r>
              <a:rPr lang="en-US" dirty="0" err="1" smtClean="0"/>
              <a:t>মো</a:t>
            </a:r>
            <a:r>
              <a:rPr lang="en-US" dirty="0" smtClean="0"/>
              <a:t>: </a:t>
            </a:r>
            <a:r>
              <a:rPr lang="en-US" dirty="0" err="1" smtClean="0"/>
              <a:t>শহিদুল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3429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24200" y="3886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ultidocument 3"/>
          <p:cNvSpPr/>
          <p:nvPr/>
        </p:nvSpPr>
        <p:spPr>
          <a:xfrm>
            <a:off x="1676400" y="2286000"/>
            <a:ext cx="5791200" cy="2895600"/>
          </a:xfrm>
          <a:prstGeom prst="flowChartMultidocumen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0960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অজানা</a:t>
            </a:r>
            <a:r>
              <a:rPr lang="en-US" sz="8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endParaRPr lang="en-US" sz="8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88769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just"/>
            <a:r>
              <a:rPr lang="en-US" sz="7200" b="1" dirty="0" err="1" smtClean="0">
                <a:latin typeface="SutonnyOMJ" pitchFamily="2" charset="0"/>
                <a:cs typeface="SutonnyOMJ" pitchFamily="2" charset="0"/>
              </a:rPr>
              <a:t>শিরোনাম</a:t>
            </a:r>
            <a:r>
              <a:rPr lang="en-US" sz="7200" b="1" dirty="0" err="1">
                <a:latin typeface="SutonnyOMJ" pitchFamily="2" charset="0"/>
                <a:cs typeface="SutonnyOMJ" pitchFamily="2" charset="0"/>
              </a:rPr>
              <a:t>ঃ</a:t>
            </a:r>
            <a:r>
              <a:rPr lang="en-US" sz="7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7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dirty="0" err="1" smtClean="0"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7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dirty="0" err="1" smtClean="0">
                <a:latin typeface="SutonnyOMJ" pitchFamily="2" charset="0"/>
                <a:cs typeface="SutonnyOMJ" pitchFamily="2" charset="0"/>
              </a:rPr>
              <a:t>সার্ভিসে</a:t>
            </a:r>
            <a:endParaRPr lang="en-US" sz="7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25908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সার্ভিস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( AIS):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মন্ত্রণালয়ের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আওতধীন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প্রতিষ্ঠান।১৯৬১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সংস্থা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১৯৮১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সাভির্স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হিসাবে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নামকরণ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b="1" dirty="0" smtClean="0"/>
              <a:t>।</a:t>
            </a:r>
          </a:p>
          <a:p>
            <a:pPr>
              <a:buFont typeface="Wingdings" pitchFamily="2" charset="2"/>
              <a:buChar char="v"/>
            </a:pPr>
            <a:endParaRPr lang="en-US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1752600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সার্ভিসের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কার্যক্রম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4648200" cy="914400"/>
          </a:xfrm>
        </p:spPr>
        <p:txBody>
          <a:bodyPr/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সার্ভিসের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কার্যক্রম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3124199"/>
            <a:ext cx="1752600" cy="1303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AIS</a:t>
            </a:r>
            <a:endParaRPr lang="en-US" sz="4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066801"/>
            <a:ext cx="1981200" cy="1557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অনলাইনে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সেবা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2895600"/>
            <a:ext cx="1905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মোবাইল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ফোনে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সেবা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257800"/>
            <a:ext cx="2057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প্রকাশনার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সেবা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828799"/>
            <a:ext cx="2133600" cy="1981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প্রশিক্ষণ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4267199"/>
            <a:ext cx="1828800" cy="1981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প্রামাণ্য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চিত্র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 flipV="1">
            <a:off x="5486400" y="3505201"/>
            <a:ext cx="1219200" cy="270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0"/>
            <a:endCxn id="7" idx="2"/>
          </p:cNvCxnSpPr>
          <p:nvPr/>
        </p:nvCxnSpPr>
        <p:spPr>
          <a:xfrm rot="5400000" flipH="1" flipV="1">
            <a:off x="4912784" y="2321983"/>
            <a:ext cx="499532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4457700" y="45339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2438400" y="38862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590800" y="2286000"/>
            <a:ext cx="1295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অনলাইনে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সেবা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(ই-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)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14986-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অনলাইনে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সেবা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(ই-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)</a:t>
            </a:r>
            <a:br>
              <a:rPr lang="en-US" sz="6600" dirty="0" smtClean="0">
                <a:latin typeface="SutonnyOMJ" pitchFamily="2" charset="0"/>
                <a:cs typeface="SutonnyOMJ" pitchFamily="2" charset="0"/>
              </a:rPr>
            </a:b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ইন্টারনেটের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সংগ্রহ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করাই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ই-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2800" dirty="0" smtClean="0">
                <a:latin typeface="SutonnyOMJ" pitchFamily="2" charset="0"/>
                <a:cs typeface="SutonnyOMJ" pitchFamily="2" charset="0"/>
              </a:rPr>
            </a:br>
            <a:r>
              <a:rPr lang="en-US" sz="2800" cap="none" dirty="0" err="1" smtClean="0">
                <a:latin typeface="Perpetua Titling MT" pitchFamily="18" charset="0"/>
                <a:cs typeface="David Transparent" pitchFamily="2" charset="-79"/>
              </a:rPr>
              <a:t>wWW.aIS.gOV.bD</a:t>
            </a:r>
            <a:endParaRPr lang="en-US" sz="2800" dirty="0">
              <a:latin typeface="Perpetua Titling MT" pitchFamily="18" charset="0"/>
              <a:cs typeface="David Transparent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04800"/>
            <a:ext cx="6705600" cy="914400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effectLst/>
                <a:latin typeface="SutonnyOMJ" pitchFamily="2" charset="0"/>
                <a:cs typeface="SutonnyOMJ" pitchFamily="2" charset="0"/>
              </a:rPr>
              <a:t>মোবাইল</a:t>
            </a:r>
            <a:r>
              <a:rPr lang="en-US" sz="8000" dirty="0" smtClean="0"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effectLst/>
                <a:latin typeface="SutonnyOMJ" pitchFamily="2" charset="0"/>
                <a:cs typeface="SutonnyOMJ" pitchFamily="2" charset="0"/>
              </a:rPr>
              <a:t>ফোন</a:t>
            </a:r>
            <a:endParaRPr lang="en-US" sz="8000" dirty="0">
              <a:effectLst/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2" descr="C:\Users\F.MCOMPUTER\Desktop\ict\images-4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1521</TotalTime>
  <Words>146</Words>
  <Application>Microsoft Office PowerPoint</Application>
  <PresentationFormat>On-screen Show (4:3)</PresentationFormat>
  <Paragraphs>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David Transparent</vt:lpstr>
      <vt:lpstr>NikoshBAN</vt:lpstr>
      <vt:lpstr>Perpetua Titling MT</vt:lpstr>
      <vt:lpstr>SutonnyOMJ</vt:lpstr>
      <vt:lpstr>Times New Roman</vt:lpstr>
      <vt:lpstr>Trebuchet MS</vt:lpstr>
      <vt:lpstr>Vrinda</vt:lpstr>
      <vt:lpstr>Wingdings</vt:lpstr>
      <vt:lpstr>Wingdings 2</vt:lpstr>
      <vt:lpstr>Opulent</vt:lpstr>
      <vt:lpstr>সবাইকে স্বাগতম  </vt:lpstr>
      <vt:lpstr>PowerPoint Presentation</vt:lpstr>
      <vt:lpstr>অজানা কৃষি</vt:lpstr>
      <vt:lpstr>শিরোনামঃ কৃষি তথ্য সার্ভিসে</vt:lpstr>
      <vt:lpstr>         </vt:lpstr>
      <vt:lpstr>কৃষি তথ্য সার্ভিসের কার্যক্রম:</vt:lpstr>
      <vt:lpstr>        </vt:lpstr>
      <vt:lpstr>অনলাইনে কৃষি তথ্য সেবা (ই-কৃষি) ইন্টারনেটের মাধ্যমে তথ্য সংগ্রহ করাই ই-কৃষি wWW.aIS.gOV.bD</vt:lpstr>
      <vt:lpstr>মোবাইল ফোন</vt:lpstr>
      <vt:lpstr>মোবাইল ফোন</vt:lpstr>
      <vt:lpstr>প্রকাশনা</vt:lpstr>
      <vt:lpstr>প্রশিক্ষণ</vt:lpstr>
      <vt:lpstr>প্রশিক্ষণ</vt:lpstr>
      <vt:lpstr>PowerPoint Presentation</vt:lpstr>
      <vt:lpstr>N.g.o ব্রাক প্রশিকা আশা  কেয়ার </vt:lpstr>
      <vt:lpstr>কৃষি উপকরণ সরবরাহ প্রতিষ্ঠান ১.বীজ সরবরাহকারী প্রতিষ্ঠান ২.সার সরবরাহকারী প্রতিষ্ঠান ৩.কীটনাশক সরবরাহকারী প্রতিষ্ঠান</vt:lpstr>
      <vt:lpstr> কৃষি তথ্য প্রাপ্তিতে ইন্টারনেটের ভূমিকা</vt:lpstr>
      <vt:lpstr> কৃষি তথ্য প্রাপ্তিতে ইন্টারনেটের ভূমিকা</vt:lpstr>
      <vt:lpstr>ইন্টারনেটের ব্যবহার</vt:lpstr>
      <vt:lpstr>ইন্টারনেটের ব্যবহার</vt:lpstr>
      <vt:lpstr>ইন্টারনেটের ব্যবহার</vt:lpstr>
      <vt:lpstr> সহায়ক গ্রন্থাবলী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SARK</dc:creator>
  <cp:lastModifiedBy>F.MCOMPUTER</cp:lastModifiedBy>
  <cp:revision>200</cp:revision>
  <dcterms:created xsi:type="dcterms:W3CDTF">2006-08-16T00:00:00Z</dcterms:created>
  <dcterms:modified xsi:type="dcterms:W3CDTF">2019-10-26T15:00:48Z</dcterms:modified>
</cp:coreProperties>
</file>