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0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08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5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3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5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1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9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5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74EBB-8242-4A80-BEB8-FF01A092226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8FD843-4828-41B7-85E0-83200A17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" y="135650"/>
            <a:ext cx="11714983" cy="6722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9598" y="2409510"/>
            <a:ext cx="270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68" y="779093"/>
            <a:ext cx="28956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12" y="779092"/>
            <a:ext cx="2566987" cy="1701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1" y="779092"/>
            <a:ext cx="2695575" cy="16954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1454" y="4661504"/>
            <a:ext cx="9970718" cy="1979112"/>
            <a:chOff x="1102290" y="3131507"/>
            <a:chExt cx="9970718" cy="1979112"/>
          </a:xfrm>
        </p:grpSpPr>
        <p:sp>
          <p:nvSpPr>
            <p:cNvPr id="7" name="Rectangle 6"/>
            <p:cNvSpPr/>
            <p:nvPr/>
          </p:nvSpPr>
          <p:spPr>
            <a:xfrm>
              <a:off x="1102290" y="3131507"/>
              <a:ext cx="9970718" cy="1979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2811" y="3344449"/>
              <a:ext cx="95448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 নিজ নিজ উপাসনালয়ে ধর্মীয় অনুষ্ঠান পালন করে। কোন ধর্মের মানুষ কোথায় উপাসনা করে?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37852" y="2687484"/>
            <a:ext cx="1593273" cy="1040281"/>
            <a:chOff x="1237852" y="2687484"/>
            <a:chExt cx="1593273" cy="1040281"/>
          </a:xfrm>
        </p:grpSpPr>
        <p:sp>
          <p:nvSpPr>
            <p:cNvPr id="2" name="Up Arrow Callout 1"/>
            <p:cNvSpPr/>
            <p:nvPr/>
          </p:nvSpPr>
          <p:spPr>
            <a:xfrm>
              <a:off x="1237852" y="2687484"/>
              <a:ext cx="1593273" cy="886691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41975" y="3142990"/>
              <a:ext cx="14873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মসজিদ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2110" y="2706382"/>
            <a:ext cx="1736614" cy="989113"/>
            <a:chOff x="4752110" y="2706382"/>
            <a:chExt cx="1736614" cy="989113"/>
          </a:xfrm>
        </p:grpSpPr>
        <p:sp>
          <p:nvSpPr>
            <p:cNvPr id="10" name="Up Arrow Callout 9"/>
            <p:cNvSpPr/>
            <p:nvPr/>
          </p:nvSpPr>
          <p:spPr>
            <a:xfrm>
              <a:off x="4752110" y="2706382"/>
              <a:ext cx="1593273" cy="886691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61706" y="3110720"/>
              <a:ext cx="1427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মন্দির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66368" y="2699645"/>
            <a:ext cx="1593273" cy="995850"/>
            <a:chOff x="8266368" y="2699645"/>
            <a:chExt cx="1593273" cy="995850"/>
          </a:xfrm>
        </p:grpSpPr>
        <p:sp>
          <p:nvSpPr>
            <p:cNvPr id="11" name="Up Arrow Callout 10"/>
            <p:cNvSpPr/>
            <p:nvPr/>
          </p:nvSpPr>
          <p:spPr>
            <a:xfrm>
              <a:off x="8266368" y="2699645"/>
              <a:ext cx="1593273" cy="886691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09709" y="3110720"/>
              <a:ext cx="1385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প্যাগোডা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31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2604" y="1052186"/>
            <a:ext cx="3945697" cy="901874"/>
            <a:chOff x="1252604" y="1052186"/>
            <a:chExt cx="3945697" cy="901874"/>
          </a:xfrm>
        </p:grpSpPr>
        <p:sp>
          <p:nvSpPr>
            <p:cNvPr id="2" name="Rounded Rectangle 1"/>
            <p:cNvSpPr/>
            <p:nvPr/>
          </p:nvSpPr>
          <p:spPr>
            <a:xfrm>
              <a:off x="1252604" y="1052186"/>
              <a:ext cx="2981194" cy="9018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90805" y="1164921"/>
              <a:ext cx="3607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02499" y="2617940"/>
            <a:ext cx="9231682" cy="3031298"/>
            <a:chOff x="1202499" y="2617940"/>
            <a:chExt cx="9231682" cy="3031298"/>
          </a:xfrm>
        </p:grpSpPr>
        <p:sp>
          <p:nvSpPr>
            <p:cNvPr id="5" name="Rounded Rectangle 4"/>
            <p:cNvSpPr/>
            <p:nvPr/>
          </p:nvSpPr>
          <p:spPr>
            <a:xfrm>
              <a:off x="1202499" y="2617940"/>
              <a:ext cx="9231682" cy="3031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90805" y="2956142"/>
              <a:ext cx="829223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১।সম্পদ কাকে বলে ?</a:t>
              </a:r>
              <a:b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২।সামাজিক সম্পদ কাকে বলে?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দুইটি সামাজিক সম্পদের নাম লেখ। </a:t>
              </a:r>
            </a:p>
            <a:p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6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15441" y="814192"/>
            <a:ext cx="2968669" cy="1240076"/>
            <a:chOff x="1415441" y="814192"/>
            <a:chExt cx="2968669" cy="1240076"/>
          </a:xfrm>
        </p:grpSpPr>
        <p:sp>
          <p:nvSpPr>
            <p:cNvPr id="2" name="Rounded Rectangle 1"/>
            <p:cNvSpPr/>
            <p:nvPr/>
          </p:nvSpPr>
          <p:spPr>
            <a:xfrm>
              <a:off x="1415441" y="814192"/>
              <a:ext cx="2968669" cy="12400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28592" y="951978"/>
              <a:ext cx="2229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15233" y="2968668"/>
            <a:ext cx="9457151" cy="2805831"/>
            <a:chOff x="1315233" y="2968668"/>
            <a:chExt cx="9457151" cy="2805831"/>
          </a:xfrm>
        </p:grpSpPr>
        <p:sp>
          <p:nvSpPr>
            <p:cNvPr id="5" name="Rounded Rectangle 4"/>
            <p:cNvSpPr/>
            <p:nvPr/>
          </p:nvSpPr>
          <p:spPr>
            <a:xfrm>
              <a:off x="1315233" y="2968668"/>
              <a:ext cx="9457151" cy="28058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9112" y="3206663"/>
              <a:ext cx="79415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১।কয়েকটি সামাজিক সম্পদের নাম লিখ।</a:t>
              </a:r>
              <a:b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২।সামাজিক সম্পদের গুরুত্ব লিখ।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3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72432" y="835920"/>
            <a:ext cx="9501808" cy="1033669"/>
            <a:chOff x="2186609" y="980661"/>
            <a:chExt cx="9501808" cy="1033669"/>
          </a:xfrm>
        </p:grpSpPr>
        <p:sp>
          <p:nvSpPr>
            <p:cNvPr id="3" name="Rounded Rectangle 2"/>
            <p:cNvSpPr/>
            <p:nvPr/>
          </p:nvSpPr>
          <p:spPr>
            <a:xfrm>
              <a:off x="2186609" y="980661"/>
              <a:ext cx="9501808" cy="10336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70922" y="1338470"/>
              <a:ext cx="8706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0" y="1999198"/>
            <a:ext cx="10314219" cy="42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17107" y="989556"/>
            <a:ext cx="7828767" cy="1478071"/>
            <a:chOff x="2217107" y="989556"/>
            <a:chExt cx="7828767" cy="1478071"/>
          </a:xfrm>
        </p:grpSpPr>
        <p:sp>
          <p:nvSpPr>
            <p:cNvPr id="2" name="Flowchart: Predefined Process 1"/>
            <p:cNvSpPr/>
            <p:nvPr/>
          </p:nvSpPr>
          <p:spPr>
            <a:xfrm>
              <a:off x="2217107" y="989556"/>
              <a:ext cx="7828767" cy="1478071"/>
            </a:xfrm>
            <a:prstGeom prst="flowChartPredefined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32340" y="1164921"/>
              <a:ext cx="5010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প্রশ্নোত্তর আলোচনাঃ</a:t>
              </a:r>
              <a:endParaRPr lang="en-US" sz="4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03123" y="2730674"/>
            <a:ext cx="9432099" cy="3356975"/>
            <a:chOff x="1503123" y="2730674"/>
            <a:chExt cx="9432099" cy="3356975"/>
          </a:xfrm>
        </p:grpSpPr>
        <p:sp>
          <p:nvSpPr>
            <p:cNvPr id="4" name="Rounded Rectangle 3"/>
            <p:cNvSpPr/>
            <p:nvPr/>
          </p:nvSpPr>
          <p:spPr>
            <a:xfrm>
              <a:off x="1503123" y="2730674"/>
              <a:ext cx="9432099" cy="33569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1430" y="2993721"/>
              <a:ext cx="879327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।বিদ্যালয় সম্পর্কে ৫টি বাক্য বল ।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২।হাসপাতাল থেকে কি কি সেবা পেয়ে থাকি তা ৫টি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বল।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৩।দুইটি ধর্মীয়  প্রতিষ্ঠানের নাম বল।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৪।পার্ক ও খেলার মাঠ সম্প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র্কে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কি জান বল?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4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4268" y="826719"/>
            <a:ext cx="7916450" cy="1966586"/>
            <a:chOff x="2054268" y="826719"/>
            <a:chExt cx="7916450" cy="1966586"/>
          </a:xfrm>
        </p:grpSpPr>
        <p:sp>
          <p:nvSpPr>
            <p:cNvPr id="2" name="Horizontal Scroll 1"/>
            <p:cNvSpPr/>
            <p:nvPr/>
          </p:nvSpPr>
          <p:spPr>
            <a:xfrm>
              <a:off x="2054268" y="826719"/>
              <a:ext cx="7916450" cy="196658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30466" y="1327759"/>
              <a:ext cx="66888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মূল্যায়নঃ 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0805" y="3382027"/>
            <a:ext cx="9006213" cy="2805066"/>
            <a:chOff x="1590805" y="3382027"/>
            <a:chExt cx="9006213" cy="2805066"/>
          </a:xfrm>
        </p:grpSpPr>
        <p:sp>
          <p:nvSpPr>
            <p:cNvPr id="5" name="Rounded Rectangle 4"/>
            <p:cNvSpPr/>
            <p:nvPr/>
          </p:nvSpPr>
          <p:spPr>
            <a:xfrm>
              <a:off x="1590805" y="3382027"/>
              <a:ext cx="9006213" cy="24049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4268" y="3632548"/>
              <a:ext cx="839243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বোঝ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b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b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৩।সা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ম্পদ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ণাবে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্ষ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্বায়ি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তা বল?</a:t>
              </a:r>
              <a:b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4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41912" y="705982"/>
            <a:ext cx="7802088" cy="1015940"/>
            <a:chOff x="2113808" y="1952892"/>
            <a:chExt cx="7802088" cy="101594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2113808" y="1952892"/>
              <a:ext cx="2844188" cy="101594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81943" y="2149434"/>
              <a:ext cx="74339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1902" y="2921330"/>
            <a:ext cx="9797142" cy="3538847"/>
            <a:chOff x="1080655" y="2339439"/>
            <a:chExt cx="9797142" cy="3538847"/>
          </a:xfrm>
        </p:grpSpPr>
        <p:sp>
          <p:nvSpPr>
            <p:cNvPr id="6" name="Rounded Rectangle 5"/>
            <p:cNvSpPr/>
            <p:nvPr/>
          </p:nvSpPr>
          <p:spPr>
            <a:xfrm>
              <a:off x="1080655" y="2339439"/>
              <a:ext cx="9797142" cy="35388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912" y="2850078"/>
              <a:ext cx="917962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এলাকায় কোন কোন বিদ্যালয়  আছে?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আশপাশে কি কোনো হাসপাতাল আছে?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কোন কোন ধর্মীয় প্রতিষ্ঠান আছে?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 কোন পার্ক ও খেলার মাঠ আছে কি?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৫। এছাড়া আর কী কী সামাজিক সম্পদ আছে?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" y="641269"/>
            <a:ext cx="10594769" cy="5636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7381" y="1037961"/>
            <a:ext cx="6244143" cy="2965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11234" y="101058"/>
            <a:ext cx="3310181" cy="1334445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39788" y="1606061"/>
            <a:ext cx="2911597" cy="67993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172200" y="1606061"/>
            <a:ext cx="2479431" cy="77618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u="sng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788" y="2382244"/>
            <a:ext cx="4577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সেনামুল ইসলাম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মালসন সরকারি প্রাথমিক বিদ্যালয়, আদমদীঘি,বগুড়া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2536166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ংলাদেশ ও বিশ্বপরিচয়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সামাজিক সম্পদ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2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1571" y="410817"/>
            <a:ext cx="8392933" cy="1404731"/>
            <a:chOff x="2301571" y="410817"/>
            <a:chExt cx="8392933" cy="1404731"/>
          </a:xfrm>
        </p:grpSpPr>
        <p:sp>
          <p:nvSpPr>
            <p:cNvPr id="3" name="Rectangular Callout 2"/>
            <p:cNvSpPr/>
            <p:nvPr/>
          </p:nvSpPr>
          <p:spPr>
            <a:xfrm>
              <a:off x="2301571" y="410817"/>
              <a:ext cx="8392933" cy="1404731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6626" y="781878"/>
              <a:ext cx="5035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91847" y="2630466"/>
            <a:ext cx="8602657" cy="3657600"/>
            <a:chOff x="2091847" y="2630466"/>
            <a:chExt cx="8602657" cy="3657600"/>
          </a:xfrm>
        </p:grpSpPr>
        <p:sp>
          <p:nvSpPr>
            <p:cNvPr id="5" name="Rounded Rectangle 4"/>
            <p:cNvSpPr/>
            <p:nvPr/>
          </p:nvSpPr>
          <p:spPr>
            <a:xfrm>
              <a:off x="2091847" y="2630466"/>
              <a:ext cx="8602657" cy="3657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06455" y="2818356"/>
              <a:ext cx="700204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৫.১.১ সামাজিক ও রাষ্ট্রীয় সম্পদ কাকে বলে তা বলতে পারবে।</a:t>
              </a:r>
              <a:b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৫.১.২ কয়েকটি সামাজিক ও রাষ্ট্রীয় সম্পদের নাম বলতে পারবে।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08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9" y="676601"/>
            <a:ext cx="3485956" cy="2191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36" y="676600"/>
            <a:ext cx="3503582" cy="2191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44" y="686126"/>
            <a:ext cx="3845491" cy="21823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77447" y="3382028"/>
            <a:ext cx="9895561" cy="789140"/>
            <a:chOff x="1177447" y="3382028"/>
            <a:chExt cx="9895561" cy="789140"/>
          </a:xfrm>
        </p:grpSpPr>
        <p:sp>
          <p:nvSpPr>
            <p:cNvPr id="5" name="Rectangle 4"/>
            <p:cNvSpPr/>
            <p:nvPr/>
          </p:nvSpPr>
          <p:spPr>
            <a:xfrm>
              <a:off x="1177447" y="3382028"/>
              <a:ext cx="9895561" cy="789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8696" y="3519814"/>
              <a:ext cx="8805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ছবিটিতে কী দেখতে পাচ্ছ?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77447" y="4359060"/>
            <a:ext cx="9895561" cy="1814139"/>
            <a:chOff x="1177447" y="4359058"/>
            <a:chExt cx="9895561" cy="790057"/>
          </a:xfrm>
        </p:grpSpPr>
        <p:sp>
          <p:nvSpPr>
            <p:cNvPr id="8" name="Rounded Rectangle 7"/>
            <p:cNvSpPr/>
            <p:nvPr/>
          </p:nvSpPr>
          <p:spPr>
            <a:xfrm>
              <a:off x="1177447" y="4359058"/>
              <a:ext cx="9895561" cy="5887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8696" y="4465528"/>
              <a:ext cx="9206630" cy="683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পেশা কী?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পরিচ্ছন্নতা কর্মীর কাজ কি?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7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77448" y="1340285"/>
            <a:ext cx="10271342" cy="4759890"/>
            <a:chOff x="1177448" y="1340285"/>
            <a:chExt cx="10271342" cy="4759890"/>
          </a:xfrm>
        </p:grpSpPr>
        <p:sp>
          <p:nvSpPr>
            <p:cNvPr id="6" name="Explosion 2 5"/>
            <p:cNvSpPr/>
            <p:nvPr/>
          </p:nvSpPr>
          <p:spPr>
            <a:xfrm>
              <a:off x="1177448" y="1340285"/>
              <a:ext cx="10271342" cy="475989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44658" y="3256767"/>
              <a:ext cx="54989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 আমরা পড়ব সামাজিক সম্পদ 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8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1" y="662154"/>
            <a:ext cx="2029720" cy="1364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11" y="668928"/>
            <a:ext cx="2244400" cy="1357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2" y="677429"/>
            <a:ext cx="2351356" cy="1374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58" y="677429"/>
            <a:ext cx="1791994" cy="1349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28" y="662154"/>
            <a:ext cx="2500082" cy="13893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27551" y="2868460"/>
            <a:ext cx="9920613" cy="1503124"/>
            <a:chOff x="1227551" y="2868460"/>
            <a:chExt cx="9920613" cy="1503124"/>
          </a:xfrm>
        </p:grpSpPr>
        <p:sp>
          <p:nvSpPr>
            <p:cNvPr id="9" name="Rounded Rectangle 8"/>
            <p:cNvSpPr/>
            <p:nvPr/>
          </p:nvSpPr>
          <p:spPr>
            <a:xfrm>
              <a:off x="1227551" y="2868460"/>
              <a:ext cx="9920613" cy="15031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3436" y="3206663"/>
              <a:ext cx="91690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উপরের ছবিটিতে কী দেখতে পাচ্ছ?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ছবিতে সামাজিক কর্মকাণ্ড সাথে সম্পর্কিত।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7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82" y="651352"/>
            <a:ext cx="5667892" cy="2611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651352"/>
            <a:ext cx="4955967" cy="26116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8774" y="4085112"/>
            <a:ext cx="10608622" cy="1662545"/>
            <a:chOff x="878774" y="3752603"/>
            <a:chExt cx="10608622" cy="2196935"/>
          </a:xfrm>
        </p:grpSpPr>
        <p:sp>
          <p:nvSpPr>
            <p:cNvPr id="4" name="Rounded Rectangle 3"/>
            <p:cNvSpPr/>
            <p:nvPr/>
          </p:nvSpPr>
          <p:spPr>
            <a:xfrm>
              <a:off x="878774" y="3752603"/>
              <a:ext cx="10608622" cy="21969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2321" y="3752603"/>
              <a:ext cx="10141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আমাদের দেশে গ্রামে ও শহরে অনেক বিদ্যালয় রয়েছে। এসব বিদ্যালয়ে শিশুরা পড়ালেখা করে।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2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92" y="859206"/>
            <a:ext cx="4115974" cy="269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2" y="859206"/>
            <a:ext cx="4642524" cy="26981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57692" y="4536699"/>
            <a:ext cx="9582411" cy="1377863"/>
            <a:chOff x="1257692" y="4536699"/>
            <a:chExt cx="9582411" cy="1377863"/>
          </a:xfrm>
        </p:grpSpPr>
        <p:sp>
          <p:nvSpPr>
            <p:cNvPr id="4" name="Rectangle 3"/>
            <p:cNvSpPr/>
            <p:nvPr/>
          </p:nvSpPr>
          <p:spPr>
            <a:xfrm>
              <a:off x="1257692" y="4536699"/>
              <a:ext cx="9582411" cy="1377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3227" y="4687021"/>
              <a:ext cx="9201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চিকিৎসার প্রয়োজনে মানুষ হাসপাতাল তৈরি করেছে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এখানে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ডাক্তার রোগীর চিকিৎসা করেন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নার্স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রোগীর সেবা-যত্ন করেন।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7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51" y="709612"/>
            <a:ext cx="2824461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1" y="709612"/>
            <a:ext cx="3442556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44" y="709612"/>
            <a:ext cx="3848790" cy="18478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0749" y="3657599"/>
            <a:ext cx="8823536" cy="2304789"/>
            <a:chOff x="1660749" y="3657599"/>
            <a:chExt cx="8823536" cy="2304789"/>
          </a:xfrm>
        </p:grpSpPr>
        <p:sp>
          <p:nvSpPr>
            <p:cNvPr id="5" name="Rounded Rectangle 4"/>
            <p:cNvSpPr/>
            <p:nvPr/>
          </p:nvSpPr>
          <p:spPr>
            <a:xfrm>
              <a:off x="1660749" y="3657599"/>
              <a:ext cx="8823536" cy="23047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91638" y="3720230"/>
              <a:ext cx="82671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উপরে উল্লেখিত সামাজিক সম্পদ আমাদের নানা কাজে আসে।আমরা এসব সম্পদের ক্ষতি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করব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না।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সব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সময় এগুলো সুন্দর রাখার জন্য যত্ন নেব।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9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</TotalTime>
  <Words>284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Mizan</cp:lastModifiedBy>
  <cp:revision>31</cp:revision>
  <dcterms:created xsi:type="dcterms:W3CDTF">2019-09-22T00:27:11Z</dcterms:created>
  <dcterms:modified xsi:type="dcterms:W3CDTF">2019-09-22T17:58:47Z</dcterms:modified>
</cp:coreProperties>
</file>