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56" r:id="rId3"/>
    <p:sldId id="273" r:id="rId4"/>
    <p:sldId id="285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4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4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9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4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2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1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99A0-671E-40AC-A35A-3201E4DA388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24BFD-8428-4740-A473-2C9C061D1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0" y="709683"/>
            <a:ext cx="10795379" cy="55113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11272" y="183254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সবাইকে </a:t>
            </a:r>
          </a:p>
          <a:p>
            <a:pPr algn="ctr"/>
            <a:r>
              <a:rPr lang="as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4651" y="696036"/>
            <a:ext cx="10072047" cy="955343"/>
            <a:chOff x="1269242" y="1146412"/>
            <a:chExt cx="10072047" cy="955343"/>
          </a:xfrm>
        </p:grpSpPr>
        <p:sp>
          <p:nvSpPr>
            <p:cNvPr id="2" name="Rounded Rectangle 1"/>
            <p:cNvSpPr/>
            <p:nvPr/>
          </p:nvSpPr>
          <p:spPr>
            <a:xfrm>
              <a:off x="1269242" y="1146412"/>
              <a:ext cx="9676262" cy="9553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97790" y="1331695"/>
              <a:ext cx="85434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এবার আমরা ৪টি দলে বিভক্ত হবো</a:t>
              </a:r>
              <a:endParaRPr lang="en-US" sz="3200" dirty="0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16482"/>
              </p:ext>
            </p:extLst>
          </p:nvPr>
        </p:nvGraphicFramePr>
        <p:xfrm>
          <a:off x="1731749" y="2398340"/>
          <a:ext cx="8128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 ও গ দল 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 ও ঘ দল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রাস্তা পারাপারের জন্য সবচেয়ে নিরাপদ উপায় কি? 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রাস্তায় নিরাপত্তা রক্ষায় কি করা উচিৎ। 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87105" y="617585"/>
            <a:ext cx="7806519" cy="1377469"/>
            <a:chOff x="1719618" y="846161"/>
            <a:chExt cx="7806519" cy="1377469"/>
          </a:xfrm>
        </p:grpSpPr>
        <p:sp>
          <p:nvSpPr>
            <p:cNvPr id="2" name="Rounded Rectangle 1"/>
            <p:cNvSpPr/>
            <p:nvPr/>
          </p:nvSpPr>
          <p:spPr>
            <a:xfrm>
              <a:off x="1719618" y="846161"/>
              <a:ext cx="4517409" cy="11191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10937" y="114641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শিক্ষকের সারসংক্ষেপ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736702"/>
            <a:ext cx="10809025" cy="4461164"/>
          </a:xfrm>
          <a:prstGeom prst="rect">
            <a:avLst/>
          </a:prstGeom>
          <a:ln w="63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392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87355" y="709685"/>
            <a:ext cx="9416955" cy="1213694"/>
            <a:chOff x="1187355" y="709685"/>
            <a:chExt cx="9416955" cy="1213694"/>
          </a:xfrm>
        </p:grpSpPr>
        <p:sp>
          <p:nvSpPr>
            <p:cNvPr id="2" name="Rounded Rectangle 1"/>
            <p:cNvSpPr/>
            <p:nvPr/>
          </p:nvSpPr>
          <p:spPr>
            <a:xfrm>
              <a:off x="1187355" y="709685"/>
              <a:ext cx="6100549" cy="900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8549" y="846161"/>
              <a:ext cx="907576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পাঠ্যবই থেকে ৭৪ পৃষ্ঠা বের করে পড়।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36" y="1746913"/>
            <a:ext cx="9890491" cy="4041648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42300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05719" y="996287"/>
            <a:ext cx="7970293" cy="1118161"/>
            <a:chOff x="1405719" y="996287"/>
            <a:chExt cx="7970293" cy="1118161"/>
          </a:xfrm>
        </p:grpSpPr>
        <p:sp>
          <p:nvSpPr>
            <p:cNvPr id="2" name="Rounded Rectangle 1"/>
            <p:cNvSpPr/>
            <p:nvPr/>
          </p:nvSpPr>
          <p:spPr>
            <a:xfrm>
              <a:off x="1405719" y="996287"/>
              <a:ext cx="1733266" cy="736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74209" y="1037230"/>
              <a:ext cx="76018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মুল্যায়ন</a:t>
              </a:r>
              <a:b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10435" y="2155391"/>
            <a:ext cx="9171295" cy="2307427"/>
            <a:chOff x="1610435" y="2155391"/>
            <a:chExt cx="9171295" cy="2307427"/>
          </a:xfrm>
        </p:grpSpPr>
        <p:sp>
          <p:nvSpPr>
            <p:cNvPr id="5" name="Rectangle 4"/>
            <p:cNvSpPr/>
            <p:nvPr/>
          </p:nvSpPr>
          <p:spPr>
            <a:xfrm>
              <a:off x="1610435" y="2155391"/>
              <a:ext cx="9171295" cy="23074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24585" y="2961564"/>
              <a:ext cx="794299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দুর্ঘটনার কারণগুলো বল।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87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547212" y="750626"/>
            <a:ext cx="3712191" cy="1651380"/>
            <a:chOff x="7547212" y="750626"/>
            <a:chExt cx="3712191" cy="1651380"/>
          </a:xfrm>
        </p:grpSpPr>
        <p:sp>
          <p:nvSpPr>
            <p:cNvPr id="2" name="Oval Callout 1"/>
            <p:cNvSpPr/>
            <p:nvPr/>
          </p:nvSpPr>
          <p:spPr>
            <a:xfrm>
              <a:off x="7547212" y="750626"/>
              <a:ext cx="3712191" cy="1651380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243247" y="1283928"/>
              <a:ext cx="27568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পরিকল্পিত কাজ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4525" y="3152632"/>
            <a:ext cx="10194878" cy="2388358"/>
            <a:chOff x="1064525" y="2402005"/>
            <a:chExt cx="10194878" cy="2388358"/>
          </a:xfrm>
        </p:grpSpPr>
        <p:sp>
          <p:nvSpPr>
            <p:cNvPr id="5" name="Rounded Rectangle 4"/>
            <p:cNvSpPr/>
            <p:nvPr/>
          </p:nvSpPr>
          <p:spPr>
            <a:xfrm>
              <a:off x="1064525" y="2402005"/>
              <a:ext cx="10194878" cy="23883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42197" y="3220872"/>
              <a:ext cx="945789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প্রত্যেকে সড়ক দুর্ঘটনা হ্রাসের দুটি করে উপায় লিখে নিয়ে আসবে।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881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03" y="573207"/>
            <a:ext cx="10931857" cy="55819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5206" y="1828800"/>
            <a:ext cx="6905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56643" y="883462"/>
            <a:ext cx="3310181" cy="1334445"/>
          </a:xfrm>
          <a:prstGeom prst="rect">
            <a:avLst/>
          </a:prstGeom>
          <a:noFill/>
          <a:ln w="38100"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880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785197" y="2388465"/>
            <a:ext cx="2911597" cy="67993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u="sng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117609" y="2388465"/>
            <a:ext cx="2479431" cy="77618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u="sng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197" y="3164648"/>
            <a:ext cx="4577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 সেনামুল ইসলাম</a:t>
            </a:r>
          </a:p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মালসন সরকারি প্রাথমিক বিদ্যালয়, আদমদীঘি,বগুড়া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7609" y="3318570"/>
            <a:ext cx="43865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রাস্তায় নিরাপত্তা রক্ষা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21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7786" y="313899"/>
            <a:ext cx="5063319" cy="2947916"/>
            <a:chOff x="4967786" y="313899"/>
            <a:chExt cx="5063319" cy="2947916"/>
          </a:xfrm>
        </p:grpSpPr>
        <p:sp>
          <p:nvSpPr>
            <p:cNvPr id="2" name="Oval Callout 1"/>
            <p:cNvSpPr/>
            <p:nvPr/>
          </p:nvSpPr>
          <p:spPr>
            <a:xfrm>
              <a:off x="4967786" y="313899"/>
              <a:ext cx="4694830" cy="2947916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496335" y="1495469"/>
              <a:ext cx="35347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3331" y="4558352"/>
            <a:ext cx="11000096" cy="1828800"/>
            <a:chOff x="723331" y="4558352"/>
            <a:chExt cx="11000096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723331" y="4558352"/>
              <a:ext cx="11000096" cy="182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2639" y="4735773"/>
              <a:ext cx="1057701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৪.২.১। শিশু নিজের নিরাপত্তার কয়েকটি উপায় সম্পর্কে বলতে</a:t>
              </a:r>
              <a:b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পারবে।(অপরিচিত ব্যক্তির সাথে কোথাও না যাওয়া ও না খাওয়া,নিয়ম মেনে রাস্তা পার হওয়া যেমন ওভার ব্রিজ ও জেব্রাক্রসিং ও ফুটপাত দিয়ে পার হওয়া)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53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31" y="697490"/>
            <a:ext cx="2878387" cy="2100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18" y="697490"/>
            <a:ext cx="3021978" cy="21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995" y="697489"/>
            <a:ext cx="2841003" cy="2100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999" y="697490"/>
            <a:ext cx="1847850" cy="210030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30424" y="3548417"/>
            <a:ext cx="9756024" cy="1692491"/>
            <a:chOff x="1230424" y="3548417"/>
            <a:chExt cx="9756024" cy="1692491"/>
          </a:xfrm>
        </p:grpSpPr>
        <p:sp>
          <p:nvSpPr>
            <p:cNvPr id="6" name="Rounded Rectangle 5"/>
            <p:cNvSpPr/>
            <p:nvPr/>
          </p:nvSpPr>
          <p:spPr>
            <a:xfrm>
              <a:off x="1230424" y="3548417"/>
              <a:ext cx="9756024" cy="1433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14901" y="3671248"/>
              <a:ext cx="91985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উপরের ছবিটিতে কী দেখা যাচ্ছে? </a:t>
              </a: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ছবি গুলো পর্যবেক্ষণ কর। </a:t>
              </a: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12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09933" y="1351128"/>
            <a:ext cx="10467833" cy="4312692"/>
            <a:chOff x="1009933" y="1351128"/>
            <a:chExt cx="10467833" cy="4312692"/>
          </a:xfrm>
        </p:grpSpPr>
        <p:sp>
          <p:nvSpPr>
            <p:cNvPr id="2" name="Explosion 2 1"/>
            <p:cNvSpPr/>
            <p:nvPr/>
          </p:nvSpPr>
          <p:spPr>
            <a:xfrm>
              <a:off x="1009933" y="1351128"/>
              <a:ext cx="10467833" cy="431269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16155" y="3166281"/>
              <a:ext cx="58685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পাঠ-</a:t>
              </a:r>
              <a:b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রাস্তায় নিরাপত্তা রক্ষা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541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620294"/>
            <a:ext cx="9587346" cy="4404144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pSp>
        <p:nvGrpSpPr>
          <p:cNvPr id="5" name="Group 4"/>
          <p:cNvGrpSpPr/>
          <p:nvPr/>
        </p:nvGrpSpPr>
        <p:grpSpPr>
          <a:xfrm>
            <a:off x="1160060" y="5268036"/>
            <a:ext cx="10372298" cy="1145457"/>
            <a:chOff x="1160060" y="5268036"/>
            <a:chExt cx="10372298" cy="1145457"/>
          </a:xfrm>
        </p:grpSpPr>
        <p:sp>
          <p:nvSpPr>
            <p:cNvPr id="3" name="Rounded Rectangle 2"/>
            <p:cNvSpPr/>
            <p:nvPr/>
          </p:nvSpPr>
          <p:spPr>
            <a:xfrm>
              <a:off x="1160060" y="5268036"/>
              <a:ext cx="10372298" cy="10235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57745" y="5336275"/>
              <a:ext cx="100654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 রাস্তার মাঝখান দিয়ে না হেঁটে ফুটপাত দিয়ে হাঁটব।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705" y="318654"/>
            <a:ext cx="4801376" cy="34220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3" y="318653"/>
            <a:ext cx="4977245" cy="34220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6" name="Group 5"/>
          <p:cNvGrpSpPr/>
          <p:nvPr/>
        </p:nvGrpSpPr>
        <p:grpSpPr>
          <a:xfrm>
            <a:off x="716973" y="4380931"/>
            <a:ext cx="11142931" cy="1883391"/>
            <a:chOff x="716973" y="4107976"/>
            <a:chExt cx="11142931" cy="1951630"/>
          </a:xfrm>
        </p:grpSpPr>
        <p:sp>
          <p:nvSpPr>
            <p:cNvPr id="4" name="Flowchart: Predefined Process 3"/>
            <p:cNvSpPr/>
            <p:nvPr/>
          </p:nvSpPr>
          <p:spPr>
            <a:xfrm>
              <a:off x="716973" y="4107976"/>
              <a:ext cx="10729108" cy="1951630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60812" y="4821813"/>
              <a:ext cx="979909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রাস্তার দুপাশ ভালো করে দেখে জেব্রাক্রসিং দিয়ে রাস্তা পার হব।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06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6" y="568036"/>
            <a:ext cx="8382000" cy="44359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5" name="Group 4"/>
          <p:cNvGrpSpPr/>
          <p:nvPr/>
        </p:nvGrpSpPr>
        <p:grpSpPr>
          <a:xfrm>
            <a:off x="1995056" y="5113198"/>
            <a:ext cx="10495129" cy="1259351"/>
            <a:chOff x="614149" y="5058607"/>
            <a:chExt cx="10495129" cy="1259351"/>
          </a:xfrm>
        </p:grpSpPr>
        <p:sp>
          <p:nvSpPr>
            <p:cNvPr id="3" name="Rounded Rectangle 2"/>
            <p:cNvSpPr/>
            <p:nvPr/>
          </p:nvSpPr>
          <p:spPr>
            <a:xfrm>
              <a:off x="614149" y="5058607"/>
              <a:ext cx="7724633" cy="10235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41946" y="5240740"/>
              <a:ext cx="98673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রাস্তা পারাপারে ওভারব্রিজ ব্যবহার করব।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10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88657" y="477671"/>
            <a:ext cx="3207224" cy="1310185"/>
            <a:chOff x="8188657" y="750627"/>
            <a:chExt cx="3207224" cy="1310185"/>
          </a:xfrm>
        </p:grpSpPr>
        <p:sp>
          <p:nvSpPr>
            <p:cNvPr id="2" name="Oval Callout 1"/>
            <p:cNvSpPr/>
            <p:nvPr/>
          </p:nvSpPr>
          <p:spPr>
            <a:xfrm>
              <a:off x="8188657" y="750627"/>
              <a:ext cx="3207224" cy="13101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775510" y="1037230"/>
              <a:ext cx="2101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প্রশ্নোত্তর পর্ব</a:t>
              </a:r>
              <a:endParaRPr lang="en-US" sz="3200" dirty="0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59292"/>
              </p:ext>
            </p:extLst>
          </p:nvPr>
        </p:nvGraphicFramePr>
        <p:xfrm>
          <a:off x="1664269" y="1947965"/>
          <a:ext cx="8128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উত্তর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ফুটপাত কি?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ফুটপাত হলো পায়ে চলার পথ।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ওভারব্রিজ কি?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রাস্তা পারাপারের জন্য রাস্তার উপড় নির্মিত ব্রিজ।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জেব্রাক্রসিং কি?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পথচারী রাস্তা পার হবার জন্য রাস্তার মাঝে আড়াআড়ি যে দাগ দেয়া হয় তাকেই জেব্রাক্রসিং বলে।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40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187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</dc:creator>
  <cp:lastModifiedBy>Mizan</cp:lastModifiedBy>
  <cp:revision>11</cp:revision>
  <dcterms:created xsi:type="dcterms:W3CDTF">2019-09-22T16:06:48Z</dcterms:created>
  <dcterms:modified xsi:type="dcterms:W3CDTF">2019-09-22T17:45:10Z</dcterms:modified>
</cp:coreProperties>
</file>