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26" r:id="rId2"/>
    <p:sldId id="311" r:id="rId3"/>
    <p:sldId id="312" r:id="rId4"/>
    <p:sldId id="315" r:id="rId5"/>
    <p:sldId id="327" r:id="rId6"/>
    <p:sldId id="314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0468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99E3-2E07-48A0-A883-9CD47973697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95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9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7083C-9BBF-4B27-B39B-7074E8EC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Notes Placeholder 1048591"/>
          <p:cNvSpPr>
            <a:spLocks noGrp="1"/>
          </p:cNvSpPr>
          <p:nvPr>
            <p:ph type="body"/>
          </p:nvPr>
        </p:nvSpPr>
        <p:spPr/>
      </p:sp>
    </p:spTree>
    <p:extLst>
      <p:ext uri="{BB962C8B-B14F-4D97-AF65-F5344CB8AC3E}">
        <p14:creationId xmlns:p14="http://schemas.microsoft.com/office/powerpoint/2010/main" val="400079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083C-9BBF-4B27-B39B-7074E8EC0B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7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3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5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8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2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73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1219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24">
        <p:fade/>
      </p:transition>
    </mc:Choice>
    <mc:Fallback xmlns="">
      <p:transition spd="med" advTm="68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8"/>
          <p:cNvGrpSpPr/>
          <p:nvPr/>
        </p:nvGrpSpPr>
        <p:grpSpPr>
          <a:xfrm>
            <a:off x="2113722" y="225287"/>
            <a:ext cx="3581400" cy="2590800"/>
            <a:chOff x="762000" y="533400"/>
            <a:chExt cx="3581400" cy="2590800"/>
          </a:xfrm>
        </p:grpSpPr>
        <p:sp>
          <p:nvSpPr>
            <p:cNvPr id="1048620" name="Right Arrow Callout 1"/>
            <p:cNvSpPr/>
            <p:nvPr/>
          </p:nvSpPr>
          <p:spPr>
            <a:xfrm>
              <a:off x="762000" y="533400"/>
              <a:ext cx="3581400" cy="2590800"/>
            </a:xfrm>
            <a:prstGeom prst="rightArrowCallou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21" name="Cube 3"/>
            <p:cNvSpPr/>
            <p:nvPr/>
          </p:nvSpPr>
          <p:spPr>
            <a:xfrm>
              <a:off x="990600" y="1371600"/>
              <a:ext cx="2057400" cy="914400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৫০০ গ্রাম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9"/>
          <p:cNvGrpSpPr/>
          <p:nvPr/>
        </p:nvGrpSpPr>
        <p:grpSpPr>
          <a:xfrm>
            <a:off x="2199861" y="3372677"/>
            <a:ext cx="3581400" cy="2743200"/>
            <a:chOff x="762000" y="3810000"/>
            <a:chExt cx="3581400" cy="2743200"/>
          </a:xfrm>
        </p:grpSpPr>
        <p:sp>
          <p:nvSpPr>
            <p:cNvPr id="1048622" name="Right Arrow Callout 2"/>
            <p:cNvSpPr/>
            <p:nvPr/>
          </p:nvSpPr>
          <p:spPr>
            <a:xfrm>
              <a:off x="762000" y="3810000"/>
              <a:ext cx="3581400" cy="2743200"/>
            </a:xfrm>
            <a:prstGeom prst="rightArrowCallou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23" name="Cube 4"/>
            <p:cNvSpPr/>
            <p:nvPr/>
          </p:nvSpPr>
          <p:spPr>
            <a:xfrm>
              <a:off x="990600" y="4724400"/>
              <a:ext cx="1981200" cy="914400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৫০০ গ্রাম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7"/>
          <p:cNvGrpSpPr/>
          <p:nvPr/>
        </p:nvGrpSpPr>
        <p:grpSpPr>
          <a:xfrm>
            <a:off x="5618922" y="1070113"/>
            <a:ext cx="4724400" cy="3733800"/>
            <a:chOff x="4114800" y="1447800"/>
            <a:chExt cx="4724400" cy="3733800"/>
          </a:xfrm>
        </p:grpSpPr>
        <p:sp>
          <p:nvSpPr>
            <p:cNvPr id="1048624" name="Left Arrow Callout 5"/>
            <p:cNvSpPr/>
            <p:nvPr/>
          </p:nvSpPr>
          <p:spPr>
            <a:xfrm>
              <a:off x="4114800" y="1447800"/>
              <a:ext cx="4724400" cy="3733800"/>
            </a:xfrm>
            <a:prstGeom prst="leftArrowCallou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25" name="Cube 6"/>
            <p:cNvSpPr/>
            <p:nvPr/>
          </p:nvSpPr>
          <p:spPr>
            <a:xfrm>
              <a:off x="6019800" y="2743200"/>
              <a:ext cx="2590800" cy="1447800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১০০০ গ্রাম বা ১ কেজি।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99"/>
            <a:ext cx="12192000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 descr="w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752600"/>
            <a:ext cx="4920156" cy="3691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48626" name="Horizontal Scroll 2"/>
          <p:cNvSpPr/>
          <p:nvPr/>
        </p:nvSpPr>
        <p:spPr>
          <a:xfrm>
            <a:off x="2514600" y="0"/>
            <a:ext cx="7162800" cy="2057400"/>
          </a:xfrm>
          <a:prstGeom prst="horizontalScroll">
            <a:avLst>
              <a:gd name="adj" fmla="val 25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2"/>
            <a:ext cx="12192000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Flowchart: Punched Tape 1"/>
          <p:cNvSpPr/>
          <p:nvPr/>
        </p:nvSpPr>
        <p:spPr>
          <a:xfrm>
            <a:off x="304800" y="1156167"/>
            <a:ext cx="8801100" cy="4267200"/>
          </a:xfrm>
          <a:prstGeom prst="flowChartPunchedTap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গ্রাম,২৫ গ্রাম, ৫০ গ্রাম,১০০ গ্রাম,৫০০ গ্রাম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১০০০ গ্রাম বা ১ কেজি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বাটখারা সনাক্ত কর।</a:t>
            </a:r>
          </a:p>
        </p:txBody>
      </p:sp>
      <p:sp>
        <p:nvSpPr>
          <p:cNvPr id="1048628" name="Rounded Rectangle 2"/>
          <p:cNvSpPr/>
          <p:nvPr/>
        </p:nvSpPr>
        <p:spPr>
          <a:xfrm>
            <a:off x="1676400" y="609600"/>
            <a:ext cx="2819400" cy="838200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81555"/>
            <a:ext cx="2342029" cy="1949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2"/>
            <a:ext cx="12192000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  <p:bldP spid="10486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ounded Rectangle 1"/>
          <p:cNvSpPr/>
          <p:nvPr/>
        </p:nvSpPr>
        <p:spPr>
          <a:xfrm>
            <a:off x="1905000" y="457200"/>
            <a:ext cx="2514600" cy="838200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0" name="Flowchart: Punched Tape 2"/>
          <p:cNvSpPr/>
          <p:nvPr/>
        </p:nvSpPr>
        <p:spPr>
          <a:xfrm>
            <a:off x="1066800" y="1304925"/>
            <a:ext cx="8382000" cy="3581400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ওজনের মাপার  গ্রামগুলোর ছবি দেখ ও</a:t>
            </a:r>
            <a:r>
              <a:rPr lang="bn-BD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সনাক্ত কর</a:t>
            </a:r>
            <a:r>
              <a:rPr lang="bn-IN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। </a:t>
            </a: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09550"/>
            <a:ext cx="2057400" cy="2171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2"/>
            <a:ext cx="12192000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ounded Rectangle 1"/>
          <p:cNvSpPr/>
          <p:nvPr/>
        </p:nvSpPr>
        <p:spPr>
          <a:xfrm>
            <a:off x="3886200" y="228600"/>
            <a:ext cx="44196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Pentagon 2"/>
          <p:cNvSpPr/>
          <p:nvPr/>
        </p:nvSpPr>
        <p:spPr>
          <a:xfrm>
            <a:off x="381000" y="1828800"/>
            <a:ext cx="11658600" cy="30480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 ওজন পরিমাপের একক কি?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		 </a:t>
            </a: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--------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কিলোগ্রাম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2"/>
            <a:ext cx="12192000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  <p:bldP spid="10486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Pentagon 3"/>
          <p:cNvSpPr/>
          <p:nvPr/>
        </p:nvSpPr>
        <p:spPr>
          <a:xfrm>
            <a:off x="1066800" y="3124200"/>
            <a:ext cx="9982200" cy="20574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বাটখারার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04800"/>
            <a:ext cx="2686050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05000" y="762000"/>
            <a:ext cx="163698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2"/>
            <a:ext cx="12192000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3201346" y="3782616"/>
            <a:ext cx="7391400" cy="106680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bn-IN" sz="9600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9600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190" y="1855589"/>
            <a:ext cx="3063234" cy="3146822"/>
          </a:xfrm>
        </p:spPr>
      </p:pic>
      <p:sp>
        <p:nvSpPr>
          <p:cNvPr id="1048642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3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401" y="362848"/>
            <a:ext cx="3063234" cy="3146822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56617"/>
            <a:ext cx="3063234" cy="3146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782616"/>
            <a:ext cx="11887201" cy="2913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6477000" cy="6553200"/>
          </a:xfrm>
          <a:prstGeom prst="rect">
            <a:avLst/>
          </a:prstGeom>
        </p:spPr>
      </p:pic>
      <p:pic>
        <p:nvPicPr>
          <p:cNvPr id="2097154" name="Picture 3" descr="bhdayj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7660867" y="624586"/>
            <a:ext cx="3499666" cy="2070295"/>
          </a:xfrm>
          <a:prstGeom prst="ellipse">
            <a:avLst/>
          </a:prstGeom>
        </p:spPr>
      </p:pic>
      <p:sp>
        <p:nvSpPr>
          <p:cNvPr id="1048594" name="TextBox 4"/>
          <p:cNvSpPr txBox="1"/>
          <p:nvPr/>
        </p:nvSpPr>
        <p:spPr>
          <a:xfrm>
            <a:off x="6858000" y="2735655"/>
            <a:ext cx="5105400" cy="21207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1CC8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ফুলেল </a:t>
            </a:r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1CC8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01CC8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4402"/>
            <a:ext cx="11734800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276">
        <p15:prstTrans prst="curtains"/>
      </p:transition>
    </mc:Choice>
    <mc:Fallback xmlns="">
      <p:transition spd="slow" advTm="5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2"/>
          <p:cNvSpPr txBox="1"/>
          <p:nvPr/>
        </p:nvSpPr>
        <p:spPr>
          <a:xfrm>
            <a:off x="126854" y="3591503"/>
            <a:ext cx="5029200" cy="230832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মোঃসাইফুল</a:t>
            </a:r>
            <a:r>
              <a:rPr lang="en-US" altLang="bn-IN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altLang="en-US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altLang="bn-IN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zh-CN" altLang="en-US" sz="1100" dirty="0"/>
          </a:p>
          <a:p>
            <a:pPr algn="ctr"/>
            <a:r>
              <a:rPr lang="bn-IN" altLang="en-US" sz="2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altLang="bn-IN" sz="2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altLang="en-US" sz="2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bn-IN" sz="2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zh-CN" altLang="en-US" sz="1100" dirty="0"/>
          </a:p>
          <a:p>
            <a:pPr algn="ctr"/>
            <a:r>
              <a:rPr lang="bn-IN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কুকরারাই</a:t>
            </a:r>
            <a:r>
              <a:rPr lang="en-US" altLang="bn-IN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</a:t>
            </a:r>
            <a:r>
              <a:rPr lang="en-US" altLang="bn-IN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</a:t>
            </a:r>
            <a:endParaRPr lang="zh-CN" altLang="en-US" sz="1100" dirty="0"/>
          </a:p>
          <a:p>
            <a:pPr algn="ctr"/>
            <a:r>
              <a:rPr lang="bn-IN" altLang="en-US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বাজিতপুর</a:t>
            </a:r>
            <a:r>
              <a:rPr lang="en-US" altLang="bn-IN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altLang="en-US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কিশোরগঞ্জ।</a:t>
            </a:r>
            <a:endParaRPr lang="zh-CN" altLang="en-US" sz="1100" dirty="0"/>
          </a:p>
          <a:p>
            <a:pPr algn="ctr"/>
            <a:r>
              <a:rPr lang="en-US" altLang="en-US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ইমেইল -si658611 @gmail.com </a:t>
            </a:r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zh-CN" altLang="en-US" sz="1100" dirty="0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93329"/>
            <a:ext cx="1924578" cy="2037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90600" y="463358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6921084" y="3542961"/>
            <a:ext cx="5029200" cy="224676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শেণি</a:t>
            </a:r>
            <a:r>
              <a:rPr lang="en-US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8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zh-CN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zh-CN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zh-CN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altLang="zh-CN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zh-CN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altLang="zh-CN" sz="28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zh-CN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অধ্যায়-১০(</a:t>
            </a:r>
            <a:r>
              <a:rPr lang="en-US" altLang="zh-CN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altLang="zh-CN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altLang="zh-CN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পাঠ-ওজন</a:t>
            </a:r>
            <a:r>
              <a:rPr lang="en-US" altLang="zh-CN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zh-CN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altLang="zh-CN" sz="28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zh-CN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তারিখ-২৪/১০/২০১৯</a:t>
            </a:r>
            <a:endParaRPr lang="zh-CN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463357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23410" r="10204" b="3764"/>
          <a:stretch/>
        </p:blipFill>
        <p:spPr>
          <a:xfrm>
            <a:off x="8686800" y="1393329"/>
            <a:ext cx="1752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54" y="228600"/>
            <a:ext cx="1638176" cy="5914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" y="4722876"/>
            <a:ext cx="12192000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12192000" cy="1524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4102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53340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676400" y="4419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/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4508679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76200"/>
            <a:ext cx="3063234" cy="3146822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419600" y="2362200"/>
            <a:ext cx="6553200" cy="304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2"/>
            <a:ext cx="12192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65 -0.0294 L 0.29753 -0.0294 C 0.37448 -0.0294 0.4694 0.01343 0.4694 0.04838 L 0.4694 0.1261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nip Same Side Corner Rectangle 1"/>
          <p:cNvSpPr/>
          <p:nvPr/>
        </p:nvSpPr>
        <p:spPr>
          <a:xfrm>
            <a:off x="3276600" y="381000"/>
            <a:ext cx="5791200" cy="1066800"/>
          </a:xfrm>
          <a:prstGeom prst="snip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Pentagon 3"/>
          <p:cNvSpPr/>
          <p:nvPr/>
        </p:nvSpPr>
        <p:spPr>
          <a:xfrm>
            <a:off x="933449" y="2843211"/>
            <a:ext cx="9829800" cy="13228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২৪,৩,১।  ওজন বলতে কি বুঝায় তা বলতে 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Pentagon 4"/>
          <p:cNvSpPr/>
          <p:nvPr/>
        </p:nvSpPr>
        <p:spPr>
          <a:xfrm>
            <a:off x="914399" y="4183568"/>
            <a:ext cx="9722963" cy="12192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২৪,৩,২। ১০ গ্রাম,২৫ গ্রাম, ৫০ গ্রাম,১০০ গ্রাম,৫০০ গ্রাম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১০০০ গ্রাম বা ১ কেজি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বাটখারা সনাক্ত করতে পারবে।</a:t>
            </a:r>
          </a:p>
        </p:txBody>
      </p:sp>
      <p:sp>
        <p:nvSpPr>
          <p:cNvPr id="1048589" name="Pentagon 7"/>
          <p:cNvSpPr/>
          <p:nvPr/>
        </p:nvSpPr>
        <p:spPr>
          <a:xfrm>
            <a:off x="914399" y="1655254"/>
            <a:ext cx="9722963" cy="11704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২৪,১,১।ওজন পরিমাপের একক সমুহ উল্লেখ করতে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99"/>
            <a:ext cx="12192000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w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28600"/>
            <a:ext cx="6019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595" name="Rounded Rectangle 4"/>
          <p:cNvSpPr/>
          <p:nvPr/>
        </p:nvSpPr>
        <p:spPr>
          <a:xfrm>
            <a:off x="381000" y="381000"/>
            <a:ext cx="4000501" cy="1447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6" name="Oval 5"/>
          <p:cNvSpPr/>
          <p:nvPr/>
        </p:nvSpPr>
        <p:spPr>
          <a:xfrm>
            <a:off x="7467600" y="4071730"/>
            <a:ext cx="3200400" cy="685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বাটখারা।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2"/>
            <a:ext cx="12192000" cy="21336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  <p:bldP spid="10485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 descr="aaaa.jpg"/>
          <p:cNvPicPr>
            <a:picLocks noChangeAspect="1"/>
          </p:cNvPicPr>
          <p:nvPr/>
        </p:nvPicPr>
        <p:blipFill>
          <a:blip r:embed="rId3" cstate="print"/>
          <a:srcRect b="6557"/>
          <a:stretch>
            <a:fillRect/>
          </a:stretch>
        </p:blipFill>
        <p:spPr>
          <a:xfrm>
            <a:off x="685800" y="1524000"/>
            <a:ext cx="64008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597" name="Rounded Rectangle 3"/>
          <p:cNvSpPr/>
          <p:nvPr/>
        </p:nvSpPr>
        <p:spPr>
          <a:xfrm>
            <a:off x="381000" y="304800"/>
            <a:ext cx="4495800" cy="838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ওজন বলতে কি বুঝ?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Rounded Rectangle 4"/>
          <p:cNvSpPr/>
          <p:nvPr/>
        </p:nvSpPr>
        <p:spPr>
          <a:xfrm>
            <a:off x="7391400" y="2743200"/>
            <a:ext cx="4419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 ভরকে ওজন বলে।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2"/>
            <a:ext cx="12192000" cy="213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25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  <p:bldP spid="10485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ube 2"/>
          <p:cNvSpPr/>
          <p:nvPr/>
        </p:nvSpPr>
        <p:spPr>
          <a:xfrm>
            <a:off x="2019300" y="381000"/>
            <a:ext cx="1066800" cy="4572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25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Right Arrow 3"/>
          <p:cNvSpPr/>
          <p:nvPr/>
        </p:nvSpPr>
        <p:spPr>
          <a:xfrm flipV="1">
            <a:off x="3733800" y="609600"/>
            <a:ext cx="3352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4" name="Rectangle 4"/>
          <p:cNvSpPr/>
          <p:nvPr/>
        </p:nvSpPr>
        <p:spPr>
          <a:xfrm>
            <a:off x="7543800" y="304800"/>
            <a:ext cx="2590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C00000"/>
                </a:solidFill>
              </a:rPr>
              <a:t>২৫ গ্রাম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48605" name="Cube 5"/>
          <p:cNvSpPr/>
          <p:nvPr/>
        </p:nvSpPr>
        <p:spPr>
          <a:xfrm>
            <a:off x="1905000" y="1219200"/>
            <a:ext cx="1295400" cy="6096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গ্রাম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6" name="Right Arrow 6"/>
          <p:cNvSpPr/>
          <p:nvPr/>
        </p:nvSpPr>
        <p:spPr>
          <a:xfrm>
            <a:off x="4191000" y="1524000"/>
            <a:ext cx="2819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7" name="Rectangle 7"/>
          <p:cNvSpPr/>
          <p:nvPr/>
        </p:nvSpPr>
        <p:spPr>
          <a:xfrm>
            <a:off x="7543800" y="1143000"/>
            <a:ext cx="2590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C00000"/>
                </a:solidFill>
              </a:rPr>
              <a:t>৫০ গ্রাম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48608" name="Cube 8"/>
          <p:cNvSpPr/>
          <p:nvPr/>
        </p:nvSpPr>
        <p:spPr>
          <a:xfrm>
            <a:off x="1828800" y="2057400"/>
            <a:ext cx="1752600" cy="685800"/>
          </a:xfrm>
          <a:prstGeom prst="cube">
            <a:avLst>
              <a:gd name="adj" fmla="val 3730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গ্রাম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Flowchart: Process 9"/>
          <p:cNvSpPr/>
          <p:nvPr/>
        </p:nvSpPr>
        <p:spPr>
          <a:xfrm>
            <a:off x="7543800" y="2133600"/>
            <a:ext cx="2590800" cy="6858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১০০ গ্রাম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Right Arrow 10"/>
          <p:cNvSpPr/>
          <p:nvPr/>
        </p:nvSpPr>
        <p:spPr>
          <a:xfrm>
            <a:off x="4267200" y="2438400"/>
            <a:ext cx="2819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1" name="Cube 11"/>
          <p:cNvSpPr/>
          <p:nvPr/>
        </p:nvSpPr>
        <p:spPr>
          <a:xfrm>
            <a:off x="1752600" y="3048000"/>
            <a:ext cx="2057400" cy="6858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২০০ গ্রাম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2" name="Right Arrow 12"/>
          <p:cNvSpPr/>
          <p:nvPr/>
        </p:nvSpPr>
        <p:spPr>
          <a:xfrm>
            <a:off x="4419600" y="3581401"/>
            <a:ext cx="2743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3" name="Flowchart: Process 13"/>
          <p:cNvSpPr/>
          <p:nvPr/>
        </p:nvSpPr>
        <p:spPr>
          <a:xfrm>
            <a:off x="7543800" y="3200400"/>
            <a:ext cx="2590800" cy="8382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২০০ গ্রাম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Cube 14"/>
          <p:cNvSpPr/>
          <p:nvPr/>
        </p:nvSpPr>
        <p:spPr>
          <a:xfrm>
            <a:off x="1828800" y="4267200"/>
            <a:ext cx="2133600" cy="8382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৫০০ গ্রাম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5" name="Right Arrow 15"/>
          <p:cNvSpPr/>
          <p:nvPr/>
        </p:nvSpPr>
        <p:spPr>
          <a:xfrm>
            <a:off x="4191000" y="4724400"/>
            <a:ext cx="2895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6" name="Flowchart: Process 16"/>
          <p:cNvSpPr/>
          <p:nvPr/>
        </p:nvSpPr>
        <p:spPr>
          <a:xfrm>
            <a:off x="7467600" y="4495800"/>
            <a:ext cx="2590800" cy="84124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৫০০ গ্রাম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7" name="Cube 17"/>
          <p:cNvSpPr/>
          <p:nvPr/>
        </p:nvSpPr>
        <p:spPr>
          <a:xfrm>
            <a:off x="1752600" y="5486400"/>
            <a:ext cx="2438400" cy="10668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১০০০ গ্রাম বা ১ কেজি।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Right Arrow 18"/>
          <p:cNvSpPr/>
          <p:nvPr/>
        </p:nvSpPr>
        <p:spPr>
          <a:xfrm>
            <a:off x="4495800" y="5943600"/>
            <a:ext cx="2438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9" name="Rectangle 19"/>
          <p:cNvSpPr/>
          <p:nvPr/>
        </p:nvSpPr>
        <p:spPr>
          <a:xfrm>
            <a:off x="7467600" y="5867400"/>
            <a:ext cx="26670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১০০০ গ্রাম বা ১ কেজি।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204345">
            <a:off x="-78067" y="687154"/>
            <a:ext cx="2398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12192000" cy="1295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0486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  <p:bldP spid="1048604" grpId="0" animBg="1"/>
      <p:bldP spid="1048605" grpId="0" animBg="1"/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  <p:bldP spid="1048612" grpId="0" animBg="1"/>
      <p:bldP spid="1048613" grpId="0" animBg="1"/>
      <p:bldP spid="1048614" grpId="0" animBg="1"/>
      <p:bldP spid="1048615" grpId="0" animBg="1"/>
      <p:bldP spid="1048616" grpId="0" animBg="1"/>
      <p:bldP spid="1048617" grpId="0" animBg="1"/>
      <p:bldP spid="1048618" grpId="0" animBg="1"/>
      <p:bldP spid="10486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224</Words>
  <Application>Microsoft Office PowerPoint</Application>
  <PresentationFormat>Widescreen</PresentationFormat>
  <Paragraphs>53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PTI-46</dc:creator>
  <cp:lastModifiedBy>user</cp:lastModifiedBy>
  <cp:revision>28</cp:revision>
  <dcterms:created xsi:type="dcterms:W3CDTF">2006-08-14T12:00:00Z</dcterms:created>
  <dcterms:modified xsi:type="dcterms:W3CDTF">2019-10-26T09:19:22Z</dcterms:modified>
</cp:coreProperties>
</file>