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9" r:id="rId10"/>
    <p:sldId id="264" r:id="rId11"/>
    <p:sldId id="273" r:id="rId12"/>
    <p:sldId id="270" r:id="rId13"/>
    <p:sldId id="272" r:id="rId14"/>
    <p:sldId id="271" r:id="rId15"/>
    <p:sldId id="276" r:id="rId16"/>
    <p:sldId id="275" r:id="rId17"/>
    <p:sldId id="265" r:id="rId18"/>
    <p:sldId id="277" r:id="rId19"/>
    <p:sldId id="274" r:id="rId20"/>
    <p:sldId id="281" r:id="rId21"/>
    <p:sldId id="278" r:id="rId22"/>
    <p:sldId id="279" r:id="rId23"/>
    <p:sldId id="280" r:id="rId2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CCECFF"/>
    <a:srgbClr val="FFFFCC"/>
    <a:srgbClr val="00FFFF"/>
    <a:srgbClr val="FF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65" d="100"/>
          <a:sy n="65" d="100"/>
        </p:scale>
        <p:origin x="-984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C093B-5007-4EAB-8843-C634FB49906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50F66-84C3-44E0-85E2-A7EBB9565F34}">
      <dgm:prSet phldrT="[Text]" phldr="1"/>
      <dgm:spPr>
        <a:solidFill>
          <a:srgbClr val="FFFF00"/>
        </a:solidFill>
        <a:ln w="19050"/>
      </dgm:spPr>
      <dgm:t>
        <a:bodyPr/>
        <a:lstStyle/>
        <a:p>
          <a:endParaRPr lang="en-US" dirty="0"/>
        </a:p>
      </dgm:t>
    </dgm:pt>
    <dgm:pt modelId="{EE70368D-B412-4B05-BB9A-5A4296ACDD5D}" type="parTrans" cxnId="{2272F6C5-46AB-42B6-A327-AA41B9AD5677}">
      <dgm:prSet/>
      <dgm:spPr/>
      <dgm:t>
        <a:bodyPr/>
        <a:lstStyle/>
        <a:p>
          <a:endParaRPr lang="en-US"/>
        </a:p>
      </dgm:t>
    </dgm:pt>
    <dgm:pt modelId="{6A66B02C-8966-4475-AB51-96A900D47CF9}" type="sibTrans" cxnId="{2272F6C5-46AB-42B6-A327-AA41B9AD5677}">
      <dgm:prSet/>
      <dgm:spPr/>
      <dgm:t>
        <a:bodyPr/>
        <a:lstStyle/>
        <a:p>
          <a:endParaRPr lang="en-US"/>
        </a:p>
      </dgm:t>
    </dgm:pt>
    <dgm:pt modelId="{C21E6FB2-DCCE-43F6-8931-34FF8F82EAD2}">
      <dgm:prSet phldrT="[Text]" phldr="1"/>
      <dgm:spPr>
        <a:solidFill>
          <a:schemeClr val="accent6">
            <a:lumMod val="40000"/>
            <a:lumOff val="60000"/>
          </a:schemeClr>
        </a:solidFill>
        <a:ln w="1905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CF4CA0FE-6A92-4AE1-A04F-0485BAB03520}" type="parTrans" cxnId="{6832AC76-FA79-48BB-9AD6-F5FAEECD9815}">
      <dgm:prSet/>
      <dgm:spPr/>
      <dgm:t>
        <a:bodyPr/>
        <a:lstStyle/>
        <a:p>
          <a:endParaRPr lang="en-US"/>
        </a:p>
      </dgm:t>
    </dgm:pt>
    <dgm:pt modelId="{C6A5CD4E-26BA-4BA2-A084-24984C052E1B}" type="sibTrans" cxnId="{6832AC76-FA79-48BB-9AD6-F5FAEECD9815}">
      <dgm:prSet/>
      <dgm:spPr/>
      <dgm:t>
        <a:bodyPr/>
        <a:lstStyle/>
        <a:p>
          <a:endParaRPr lang="en-US"/>
        </a:p>
      </dgm:t>
    </dgm:pt>
    <dgm:pt modelId="{4463A85C-13BE-48DE-ACC9-48A728680200}">
      <dgm:prSet phldrT="[Text]" phldr="1"/>
      <dgm:spPr>
        <a:solidFill>
          <a:schemeClr val="bg2">
            <a:lumMod val="75000"/>
          </a:schemeClr>
        </a:solidFill>
        <a:ln w="19050"/>
      </dgm:spPr>
      <dgm:t>
        <a:bodyPr/>
        <a:lstStyle/>
        <a:p>
          <a:endParaRPr lang="en-US"/>
        </a:p>
      </dgm:t>
    </dgm:pt>
    <dgm:pt modelId="{63AC1D36-FCFF-4C8F-B139-83BA472254E9}" type="parTrans" cxnId="{D99C7233-83A1-4909-A807-2F9CD78075C1}">
      <dgm:prSet/>
      <dgm:spPr/>
      <dgm:t>
        <a:bodyPr/>
        <a:lstStyle/>
        <a:p>
          <a:endParaRPr lang="en-US"/>
        </a:p>
      </dgm:t>
    </dgm:pt>
    <dgm:pt modelId="{A900F808-6A26-4918-B0DC-52775BDE7372}" type="sibTrans" cxnId="{D99C7233-83A1-4909-A807-2F9CD78075C1}">
      <dgm:prSet/>
      <dgm:spPr/>
      <dgm:t>
        <a:bodyPr/>
        <a:lstStyle/>
        <a:p>
          <a:endParaRPr lang="en-US"/>
        </a:p>
      </dgm:t>
    </dgm:pt>
    <dgm:pt modelId="{6E808E3A-A080-45EF-AD04-E0BD411AD016}">
      <dgm:prSet phldrT="[Text]" phldr="1"/>
      <dgm:spPr>
        <a:solidFill>
          <a:srgbClr val="FF99FF"/>
        </a:solidFill>
        <a:ln w="19050"/>
      </dgm:spPr>
      <dgm:t>
        <a:bodyPr/>
        <a:lstStyle/>
        <a:p>
          <a:endParaRPr lang="en-US" dirty="0"/>
        </a:p>
      </dgm:t>
    </dgm:pt>
    <dgm:pt modelId="{372ACE0E-0ABA-4EE1-8320-B1056B633C82}" type="parTrans" cxnId="{8D5D3E20-9016-4DF7-A510-0F7014BE5669}">
      <dgm:prSet/>
      <dgm:spPr/>
      <dgm:t>
        <a:bodyPr/>
        <a:lstStyle/>
        <a:p>
          <a:endParaRPr lang="en-US"/>
        </a:p>
      </dgm:t>
    </dgm:pt>
    <dgm:pt modelId="{1E3DCD4D-4B76-4C4E-A051-28DFFFB5B6E5}" type="sibTrans" cxnId="{8D5D3E20-9016-4DF7-A510-0F7014BE5669}">
      <dgm:prSet/>
      <dgm:spPr/>
      <dgm:t>
        <a:bodyPr/>
        <a:lstStyle/>
        <a:p>
          <a:endParaRPr lang="en-US"/>
        </a:p>
      </dgm:t>
    </dgm:pt>
    <dgm:pt modelId="{E12E946B-F041-4B60-94C5-A37F09523B13}">
      <dgm:prSet phldrT="[Text]" phldr="1"/>
      <dgm:spPr>
        <a:solidFill>
          <a:srgbClr val="9999FF"/>
        </a:solidFill>
        <a:ln w="19050"/>
      </dgm:spPr>
      <dgm:t>
        <a:bodyPr/>
        <a:lstStyle/>
        <a:p>
          <a:endParaRPr lang="en-US" dirty="0"/>
        </a:p>
      </dgm:t>
    </dgm:pt>
    <dgm:pt modelId="{8844FD05-FA29-4D76-8662-43A15C1C2C64}" type="parTrans" cxnId="{AA132234-E007-42C1-9ADD-EB87974A4403}">
      <dgm:prSet/>
      <dgm:spPr/>
      <dgm:t>
        <a:bodyPr/>
        <a:lstStyle/>
        <a:p>
          <a:endParaRPr lang="en-US"/>
        </a:p>
      </dgm:t>
    </dgm:pt>
    <dgm:pt modelId="{BB2FD463-DDEF-4898-A264-021359913192}" type="sibTrans" cxnId="{AA132234-E007-42C1-9ADD-EB87974A4403}">
      <dgm:prSet/>
      <dgm:spPr/>
      <dgm:t>
        <a:bodyPr/>
        <a:lstStyle/>
        <a:p>
          <a:endParaRPr lang="en-US"/>
        </a:p>
      </dgm:t>
    </dgm:pt>
    <dgm:pt modelId="{4CED1998-A58C-4243-BDC5-379E8D6D0077}">
      <dgm:prSet/>
      <dgm:spPr>
        <a:solidFill>
          <a:srgbClr val="00FFFF"/>
        </a:solidFill>
        <a:ln w="19050"/>
      </dgm:spPr>
      <dgm:t>
        <a:bodyPr/>
        <a:lstStyle/>
        <a:p>
          <a:endParaRPr lang="en-US"/>
        </a:p>
      </dgm:t>
    </dgm:pt>
    <dgm:pt modelId="{20655276-6AE2-4F64-8CB2-6F1EEAEF7D15}" type="parTrans" cxnId="{5713A7E4-5C24-4F23-96BA-C3EB5FE93DB5}">
      <dgm:prSet/>
      <dgm:spPr/>
      <dgm:t>
        <a:bodyPr/>
        <a:lstStyle/>
        <a:p>
          <a:endParaRPr lang="en-US"/>
        </a:p>
      </dgm:t>
    </dgm:pt>
    <dgm:pt modelId="{26B83FF4-C344-4551-B9B1-5F17E006FBA2}" type="sibTrans" cxnId="{5713A7E4-5C24-4F23-96BA-C3EB5FE93DB5}">
      <dgm:prSet/>
      <dgm:spPr/>
      <dgm:t>
        <a:bodyPr/>
        <a:lstStyle/>
        <a:p>
          <a:endParaRPr lang="en-US"/>
        </a:p>
      </dgm:t>
    </dgm:pt>
    <dgm:pt modelId="{798C9E64-74FE-4C3F-B620-F839348AD5FA}">
      <dgm:prSet/>
      <dgm:spPr>
        <a:solidFill>
          <a:schemeClr val="accent3">
            <a:lumMod val="60000"/>
            <a:lumOff val="40000"/>
          </a:schemeClr>
        </a:solidFill>
        <a:ln w="19050"/>
      </dgm:spPr>
      <dgm:t>
        <a:bodyPr/>
        <a:lstStyle/>
        <a:p>
          <a:endParaRPr lang="en-US"/>
        </a:p>
      </dgm:t>
    </dgm:pt>
    <dgm:pt modelId="{52E76DE7-50AF-4709-95E7-AB8831718995}" type="parTrans" cxnId="{FFAEE840-E6AB-4B37-8177-A57CB1B52F65}">
      <dgm:prSet/>
      <dgm:spPr/>
      <dgm:t>
        <a:bodyPr/>
        <a:lstStyle/>
        <a:p>
          <a:endParaRPr lang="en-US"/>
        </a:p>
      </dgm:t>
    </dgm:pt>
    <dgm:pt modelId="{46D62A3E-F912-4C75-8E60-CF392A7D013C}" type="sibTrans" cxnId="{FFAEE840-E6AB-4B37-8177-A57CB1B52F65}">
      <dgm:prSet/>
      <dgm:spPr/>
      <dgm:t>
        <a:bodyPr/>
        <a:lstStyle/>
        <a:p>
          <a:endParaRPr lang="en-US"/>
        </a:p>
      </dgm:t>
    </dgm:pt>
    <dgm:pt modelId="{DD5BF3A8-531B-454E-8990-DB1DEF339841}" type="pres">
      <dgm:prSet presAssocID="{E23C093B-5007-4EAB-8843-C634FB4990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F5C7B5-0CB3-4956-B9C3-D48529CE255E}" type="pres">
      <dgm:prSet presAssocID="{6E350F66-84C3-44E0-85E2-A7EBB9565F34}" presName="centerShape" presStyleLbl="node0" presStyleIdx="0" presStyleCnt="1" custScaleX="147729" custScaleY="145530" custLinFactNeighborX="-5252"/>
      <dgm:spPr/>
      <dgm:t>
        <a:bodyPr/>
        <a:lstStyle/>
        <a:p>
          <a:endParaRPr lang="en-US"/>
        </a:p>
      </dgm:t>
    </dgm:pt>
    <dgm:pt modelId="{6992BAEC-CF80-4710-90E8-3F6682B4192E}" type="pres">
      <dgm:prSet presAssocID="{CF4CA0FE-6A92-4AE1-A04F-0485BAB0352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EED4833-0085-4A3E-9A7D-3351AB2B3E86}" type="pres">
      <dgm:prSet presAssocID="{CF4CA0FE-6A92-4AE1-A04F-0485BAB0352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3DABF1E-23FB-43AE-9A5F-A6250DE4BB4F}" type="pres">
      <dgm:prSet presAssocID="{C21E6FB2-DCCE-43F6-8931-34FF8F82EAD2}" presName="node" presStyleLbl="node1" presStyleIdx="0" presStyleCnt="6" custRadScaleRad="100950" custRadScaleInc="-24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8B13-B0BB-47D2-8E7D-35DF274CF833}" type="pres">
      <dgm:prSet presAssocID="{20655276-6AE2-4F64-8CB2-6F1EEAEF7D1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0D47DEB-FAE6-4855-9E2F-E4B9241507DE}" type="pres">
      <dgm:prSet presAssocID="{20655276-6AE2-4F64-8CB2-6F1EEAEF7D1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0150484-1D89-4431-9790-38B6509A34BB}" type="pres">
      <dgm:prSet presAssocID="{4CED1998-A58C-4243-BDC5-379E8D6D0077}" presName="node" presStyleLbl="node1" presStyleIdx="1" presStyleCnt="6" custRadScaleRad="95609" custRadScaleInc="9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49A18-6E9E-4009-81B4-E35EAA386457}" type="pres">
      <dgm:prSet presAssocID="{52E76DE7-50AF-4709-95E7-AB883171899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8C4A3D6-B89B-4CAE-AD25-822C7AD1438B}" type="pres">
      <dgm:prSet presAssocID="{52E76DE7-50AF-4709-95E7-AB883171899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C5D0EC4-D0EF-4059-A24E-9347DE86A1EE}" type="pres">
      <dgm:prSet presAssocID="{798C9E64-74FE-4C3F-B620-F839348AD5FA}" presName="node" presStyleLbl="node1" presStyleIdx="2" presStyleCnt="6" custRadScaleRad="100022" custRadScaleInc="10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C64F6-5E16-4496-8D73-7062EBF9BDFC}" type="pres">
      <dgm:prSet presAssocID="{63AC1D36-FCFF-4C8F-B139-83BA472254E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D7A8DF80-60FB-4E44-9476-3AC0E795F31A}" type="pres">
      <dgm:prSet presAssocID="{63AC1D36-FCFF-4C8F-B139-83BA472254E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6ED4B44-88F7-4991-8FC2-FB7CCA5AF7F1}" type="pres">
      <dgm:prSet presAssocID="{4463A85C-13BE-48DE-ACC9-48A728680200}" presName="node" presStyleLbl="node1" presStyleIdx="3" presStyleCnt="6" custRadScaleRad="101228" custRadScaleInc="26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B13A9-C0A9-4943-8F53-5A7A299981E6}" type="pres">
      <dgm:prSet presAssocID="{372ACE0E-0ABA-4EE1-8320-B1056B633C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4D2548A-1F8D-45F0-9A43-3B9D1B9F9DEF}" type="pres">
      <dgm:prSet presAssocID="{372ACE0E-0ABA-4EE1-8320-B1056B633C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2AB5D47-1E76-4417-B4B6-CBB922088771}" type="pres">
      <dgm:prSet presAssocID="{6E808E3A-A080-45EF-AD04-E0BD411AD016}" presName="node" presStyleLbl="node1" presStyleIdx="4" presStyleCnt="6" custScaleX="109124" custScaleY="97618" custRadScaleRad="116112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70269-CFEB-45A2-B9E7-150601A09218}" type="pres">
      <dgm:prSet presAssocID="{8844FD05-FA29-4D76-8662-43A15C1C2C6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A297957-5A04-4F38-92F9-039AF8CE7828}" type="pres">
      <dgm:prSet presAssocID="{8844FD05-FA29-4D76-8662-43A15C1C2C6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855DFE0-8F98-48A9-9289-404F10D38316}" type="pres">
      <dgm:prSet presAssocID="{E12E946B-F041-4B60-94C5-A37F09523B13}" presName="node" presStyleLbl="node1" presStyleIdx="5" presStyleCnt="6" custRadScaleRad="109948" custRadScaleInc="-28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1077A6-ECC5-4E0E-AD0F-934C35E938DA}" type="presOf" srcId="{4CED1998-A58C-4243-BDC5-379E8D6D0077}" destId="{D0150484-1D89-4431-9790-38B6509A34BB}" srcOrd="0" destOrd="0" presId="urn:microsoft.com/office/officeart/2005/8/layout/radial5"/>
    <dgm:cxn modelId="{260D35D0-BD13-47C2-BC32-9B91C55FEA3B}" type="presOf" srcId="{8844FD05-FA29-4D76-8662-43A15C1C2C64}" destId="{6A297957-5A04-4F38-92F9-039AF8CE7828}" srcOrd="1" destOrd="0" presId="urn:microsoft.com/office/officeart/2005/8/layout/radial5"/>
    <dgm:cxn modelId="{82FBEB33-C806-4C23-AEE7-4A6791EBF6AD}" type="presOf" srcId="{52E76DE7-50AF-4709-95E7-AB8831718995}" destId="{BD549A18-6E9E-4009-81B4-E35EAA386457}" srcOrd="0" destOrd="0" presId="urn:microsoft.com/office/officeart/2005/8/layout/radial5"/>
    <dgm:cxn modelId="{DEB29B49-4066-4312-9234-1B41623B7397}" type="presOf" srcId="{372ACE0E-0ABA-4EE1-8320-B1056B633C82}" destId="{810B13A9-C0A9-4943-8F53-5A7A299981E6}" srcOrd="0" destOrd="0" presId="urn:microsoft.com/office/officeart/2005/8/layout/radial5"/>
    <dgm:cxn modelId="{3EBAE877-165A-45B5-9AF6-CA2490B36EC5}" type="presOf" srcId="{E23C093B-5007-4EAB-8843-C634FB49906F}" destId="{DD5BF3A8-531B-454E-8990-DB1DEF339841}" srcOrd="0" destOrd="0" presId="urn:microsoft.com/office/officeart/2005/8/layout/radial5"/>
    <dgm:cxn modelId="{2C04D12B-7C1D-419A-87C5-D7C6B4E4507E}" type="presOf" srcId="{20655276-6AE2-4F64-8CB2-6F1EEAEF7D15}" destId="{60D47DEB-FAE6-4855-9E2F-E4B9241507DE}" srcOrd="1" destOrd="0" presId="urn:microsoft.com/office/officeart/2005/8/layout/radial5"/>
    <dgm:cxn modelId="{42DA25E7-6488-440A-AD9C-56C4B8240E17}" type="presOf" srcId="{CF4CA0FE-6A92-4AE1-A04F-0485BAB03520}" destId="{AEED4833-0085-4A3E-9A7D-3351AB2B3E86}" srcOrd="1" destOrd="0" presId="urn:microsoft.com/office/officeart/2005/8/layout/radial5"/>
    <dgm:cxn modelId="{8D5D3E20-9016-4DF7-A510-0F7014BE5669}" srcId="{6E350F66-84C3-44E0-85E2-A7EBB9565F34}" destId="{6E808E3A-A080-45EF-AD04-E0BD411AD016}" srcOrd="4" destOrd="0" parTransId="{372ACE0E-0ABA-4EE1-8320-B1056B633C82}" sibTransId="{1E3DCD4D-4B76-4C4E-A051-28DFFFB5B6E5}"/>
    <dgm:cxn modelId="{03E7F65E-315E-4A40-9DEB-7BDB9549E9E2}" type="presOf" srcId="{E12E946B-F041-4B60-94C5-A37F09523B13}" destId="{8855DFE0-8F98-48A9-9289-404F10D38316}" srcOrd="0" destOrd="0" presId="urn:microsoft.com/office/officeart/2005/8/layout/radial5"/>
    <dgm:cxn modelId="{5713A7E4-5C24-4F23-96BA-C3EB5FE93DB5}" srcId="{6E350F66-84C3-44E0-85E2-A7EBB9565F34}" destId="{4CED1998-A58C-4243-BDC5-379E8D6D0077}" srcOrd="1" destOrd="0" parTransId="{20655276-6AE2-4F64-8CB2-6F1EEAEF7D15}" sibTransId="{26B83FF4-C344-4551-B9B1-5F17E006FBA2}"/>
    <dgm:cxn modelId="{D99C7233-83A1-4909-A807-2F9CD78075C1}" srcId="{6E350F66-84C3-44E0-85E2-A7EBB9565F34}" destId="{4463A85C-13BE-48DE-ACC9-48A728680200}" srcOrd="3" destOrd="0" parTransId="{63AC1D36-FCFF-4C8F-B139-83BA472254E9}" sibTransId="{A900F808-6A26-4918-B0DC-52775BDE7372}"/>
    <dgm:cxn modelId="{02279229-72E3-4570-B356-C5C8FF4A9F39}" type="presOf" srcId="{C21E6FB2-DCCE-43F6-8931-34FF8F82EAD2}" destId="{D3DABF1E-23FB-43AE-9A5F-A6250DE4BB4F}" srcOrd="0" destOrd="0" presId="urn:microsoft.com/office/officeart/2005/8/layout/radial5"/>
    <dgm:cxn modelId="{FFAEE840-E6AB-4B37-8177-A57CB1B52F65}" srcId="{6E350F66-84C3-44E0-85E2-A7EBB9565F34}" destId="{798C9E64-74FE-4C3F-B620-F839348AD5FA}" srcOrd="2" destOrd="0" parTransId="{52E76DE7-50AF-4709-95E7-AB8831718995}" sibTransId="{46D62A3E-F912-4C75-8E60-CF392A7D013C}"/>
    <dgm:cxn modelId="{AA132234-E007-42C1-9ADD-EB87974A4403}" srcId="{6E350F66-84C3-44E0-85E2-A7EBB9565F34}" destId="{E12E946B-F041-4B60-94C5-A37F09523B13}" srcOrd="5" destOrd="0" parTransId="{8844FD05-FA29-4D76-8662-43A15C1C2C64}" sibTransId="{BB2FD463-DDEF-4898-A264-021359913192}"/>
    <dgm:cxn modelId="{48B4A556-B7C1-4814-B345-EE103B5EE05A}" type="presOf" srcId="{798C9E64-74FE-4C3F-B620-F839348AD5FA}" destId="{8C5D0EC4-D0EF-4059-A24E-9347DE86A1EE}" srcOrd="0" destOrd="0" presId="urn:microsoft.com/office/officeart/2005/8/layout/radial5"/>
    <dgm:cxn modelId="{2272F6C5-46AB-42B6-A327-AA41B9AD5677}" srcId="{E23C093B-5007-4EAB-8843-C634FB49906F}" destId="{6E350F66-84C3-44E0-85E2-A7EBB9565F34}" srcOrd="0" destOrd="0" parTransId="{EE70368D-B412-4B05-BB9A-5A4296ACDD5D}" sibTransId="{6A66B02C-8966-4475-AB51-96A900D47CF9}"/>
    <dgm:cxn modelId="{C1FEC140-F3AF-452F-A589-D4FACBE211E6}" type="presOf" srcId="{8844FD05-FA29-4D76-8662-43A15C1C2C64}" destId="{0F070269-CFEB-45A2-B9E7-150601A09218}" srcOrd="0" destOrd="0" presId="urn:microsoft.com/office/officeart/2005/8/layout/radial5"/>
    <dgm:cxn modelId="{D31D9C07-9C2F-413E-968A-1B23D4CF8D0A}" type="presOf" srcId="{CF4CA0FE-6A92-4AE1-A04F-0485BAB03520}" destId="{6992BAEC-CF80-4710-90E8-3F6682B4192E}" srcOrd="0" destOrd="0" presId="urn:microsoft.com/office/officeart/2005/8/layout/radial5"/>
    <dgm:cxn modelId="{98D50F8B-E228-4182-AC11-27CE5FDA00A5}" type="presOf" srcId="{4463A85C-13BE-48DE-ACC9-48A728680200}" destId="{06ED4B44-88F7-4991-8FC2-FB7CCA5AF7F1}" srcOrd="0" destOrd="0" presId="urn:microsoft.com/office/officeart/2005/8/layout/radial5"/>
    <dgm:cxn modelId="{225AC5AE-5AA6-42DA-9E88-18A7D54FADE3}" type="presOf" srcId="{20655276-6AE2-4F64-8CB2-6F1EEAEF7D15}" destId="{39018B13-B0BB-47D2-8E7D-35DF274CF833}" srcOrd="0" destOrd="0" presId="urn:microsoft.com/office/officeart/2005/8/layout/radial5"/>
    <dgm:cxn modelId="{48CCFFA4-B268-4FA5-BA59-B10B47D04B44}" type="presOf" srcId="{63AC1D36-FCFF-4C8F-B139-83BA472254E9}" destId="{DF6C64F6-5E16-4496-8D73-7062EBF9BDFC}" srcOrd="0" destOrd="0" presId="urn:microsoft.com/office/officeart/2005/8/layout/radial5"/>
    <dgm:cxn modelId="{5CF13F89-81CF-4D3F-B9AF-CE594C04E74D}" type="presOf" srcId="{6E350F66-84C3-44E0-85E2-A7EBB9565F34}" destId="{8EF5C7B5-0CB3-4956-B9C3-D48529CE255E}" srcOrd="0" destOrd="0" presId="urn:microsoft.com/office/officeart/2005/8/layout/radial5"/>
    <dgm:cxn modelId="{6832AC76-FA79-48BB-9AD6-F5FAEECD9815}" srcId="{6E350F66-84C3-44E0-85E2-A7EBB9565F34}" destId="{C21E6FB2-DCCE-43F6-8931-34FF8F82EAD2}" srcOrd="0" destOrd="0" parTransId="{CF4CA0FE-6A92-4AE1-A04F-0485BAB03520}" sibTransId="{C6A5CD4E-26BA-4BA2-A084-24984C052E1B}"/>
    <dgm:cxn modelId="{31985FAD-9523-4D80-8C69-B2CE93CAE181}" type="presOf" srcId="{63AC1D36-FCFF-4C8F-B139-83BA472254E9}" destId="{D7A8DF80-60FB-4E44-9476-3AC0E795F31A}" srcOrd="1" destOrd="0" presId="urn:microsoft.com/office/officeart/2005/8/layout/radial5"/>
    <dgm:cxn modelId="{99385D8D-D921-4B0E-AAEB-02F2F4FD6798}" type="presOf" srcId="{52E76DE7-50AF-4709-95E7-AB8831718995}" destId="{D8C4A3D6-B89B-4CAE-AD25-822C7AD1438B}" srcOrd="1" destOrd="0" presId="urn:microsoft.com/office/officeart/2005/8/layout/radial5"/>
    <dgm:cxn modelId="{9E5F2BC6-B6E1-4DC1-B6CE-B8587E25D7D8}" type="presOf" srcId="{6E808E3A-A080-45EF-AD04-E0BD411AD016}" destId="{C2AB5D47-1E76-4417-B4B6-CBB922088771}" srcOrd="0" destOrd="0" presId="urn:microsoft.com/office/officeart/2005/8/layout/radial5"/>
    <dgm:cxn modelId="{B8C29C2C-98BC-4534-AB02-E2E7EFF9507E}" type="presOf" srcId="{372ACE0E-0ABA-4EE1-8320-B1056B633C82}" destId="{C4D2548A-1F8D-45F0-9A43-3B9D1B9F9DEF}" srcOrd="1" destOrd="0" presId="urn:microsoft.com/office/officeart/2005/8/layout/radial5"/>
    <dgm:cxn modelId="{3D3D0071-B19F-43D1-891B-C2ED28C81349}" type="presParOf" srcId="{DD5BF3A8-531B-454E-8990-DB1DEF339841}" destId="{8EF5C7B5-0CB3-4956-B9C3-D48529CE255E}" srcOrd="0" destOrd="0" presId="urn:microsoft.com/office/officeart/2005/8/layout/radial5"/>
    <dgm:cxn modelId="{68A4A748-8734-49E7-8EC7-27A84E649124}" type="presParOf" srcId="{DD5BF3A8-531B-454E-8990-DB1DEF339841}" destId="{6992BAEC-CF80-4710-90E8-3F6682B4192E}" srcOrd="1" destOrd="0" presId="urn:microsoft.com/office/officeart/2005/8/layout/radial5"/>
    <dgm:cxn modelId="{5AF6E50D-CF12-43C9-A52C-D0EDFAE96FAD}" type="presParOf" srcId="{6992BAEC-CF80-4710-90E8-3F6682B4192E}" destId="{AEED4833-0085-4A3E-9A7D-3351AB2B3E86}" srcOrd="0" destOrd="0" presId="urn:microsoft.com/office/officeart/2005/8/layout/radial5"/>
    <dgm:cxn modelId="{3E7C6EA1-E96E-4B65-B3A5-51428E88DD59}" type="presParOf" srcId="{DD5BF3A8-531B-454E-8990-DB1DEF339841}" destId="{D3DABF1E-23FB-43AE-9A5F-A6250DE4BB4F}" srcOrd="2" destOrd="0" presId="urn:microsoft.com/office/officeart/2005/8/layout/radial5"/>
    <dgm:cxn modelId="{51F1E945-E0D2-4521-977C-ECB893961426}" type="presParOf" srcId="{DD5BF3A8-531B-454E-8990-DB1DEF339841}" destId="{39018B13-B0BB-47D2-8E7D-35DF274CF833}" srcOrd="3" destOrd="0" presId="urn:microsoft.com/office/officeart/2005/8/layout/radial5"/>
    <dgm:cxn modelId="{DCA045BA-F84A-4A1F-8A29-DB026464CFB5}" type="presParOf" srcId="{39018B13-B0BB-47D2-8E7D-35DF274CF833}" destId="{60D47DEB-FAE6-4855-9E2F-E4B9241507DE}" srcOrd="0" destOrd="0" presId="urn:microsoft.com/office/officeart/2005/8/layout/radial5"/>
    <dgm:cxn modelId="{60D2C5EA-C22D-4AEA-BF67-EB5AEBD4115C}" type="presParOf" srcId="{DD5BF3A8-531B-454E-8990-DB1DEF339841}" destId="{D0150484-1D89-4431-9790-38B6509A34BB}" srcOrd="4" destOrd="0" presId="urn:microsoft.com/office/officeart/2005/8/layout/radial5"/>
    <dgm:cxn modelId="{F86403E3-503C-4F99-9E21-B41622BB806C}" type="presParOf" srcId="{DD5BF3A8-531B-454E-8990-DB1DEF339841}" destId="{BD549A18-6E9E-4009-81B4-E35EAA386457}" srcOrd="5" destOrd="0" presId="urn:microsoft.com/office/officeart/2005/8/layout/radial5"/>
    <dgm:cxn modelId="{31064165-860D-4B69-91EE-765A1116572B}" type="presParOf" srcId="{BD549A18-6E9E-4009-81B4-E35EAA386457}" destId="{D8C4A3D6-B89B-4CAE-AD25-822C7AD1438B}" srcOrd="0" destOrd="0" presId="urn:microsoft.com/office/officeart/2005/8/layout/radial5"/>
    <dgm:cxn modelId="{073449FB-1B4E-4D9A-BA49-40DF08399B9F}" type="presParOf" srcId="{DD5BF3A8-531B-454E-8990-DB1DEF339841}" destId="{8C5D0EC4-D0EF-4059-A24E-9347DE86A1EE}" srcOrd="6" destOrd="0" presId="urn:microsoft.com/office/officeart/2005/8/layout/radial5"/>
    <dgm:cxn modelId="{4F1B3798-0E4F-4464-B53D-71CE62C054FE}" type="presParOf" srcId="{DD5BF3A8-531B-454E-8990-DB1DEF339841}" destId="{DF6C64F6-5E16-4496-8D73-7062EBF9BDFC}" srcOrd="7" destOrd="0" presId="urn:microsoft.com/office/officeart/2005/8/layout/radial5"/>
    <dgm:cxn modelId="{2532070D-9C71-400B-9810-1F6E5C28C19B}" type="presParOf" srcId="{DF6C64F6-5E16-4496-8D73-7062EBF9BDFC}" destId="{D7A8DF80-60FB-4E44-9476-3AC0E795F31A}" srcOrd="0" destOrd="0" presId="urn:microsoft.com/office/officeart/2005/8/layout/radial5"/>
    <dgm:cxn modelId="{46E13C0A-3119-414F-A0C5-9770CB9161A4}" type="presParOf" srcId="{DD5BF3A8-531B-454E-8990-DB1DEF339841}" destId="{06ED4B44-88F7-4991-8FC2-FB7CCA5AF7F1}" srcOrd="8" destOrd="0" presId="urn:microsoft.com/office/officeart/2005/8/layout/radial5"/>
    <dgm:cxn modelId="{62460403-B8D1-412A-938D-F91D325C8597}" type="presParOf" srcId="{DD5BF3A8-531B-454E-8990-DB1DEF339841}" destId="{810B13A9-C0A9-4943-8F53-5A7A299981E6}" srcOrd="9" destOrd="0" presId="urn:microsoft.com/office/officeart/2005/8/layout/radial5"/>
    <dgm:cxn modelId="{07FBB678-BA61-4646-A26C-DE80A1D72902}" type="presParOf" srcId="{810B13A9-C0A9-4943-8F53-5A7A299981E6}" destId="{C4D2548A-1F8D-45F0-9A43-3B9D1B9F9DEF}" srcOrd="0" destOrd="0" presId="urn:microsoft.com/office/officeart/2005/8/layout/radial5"/>
    <dgm:cxn modelId="{4D1FCF5B-35E4-4213-B9BB-CDDB05936427}" type="presParOf" srcId="{DD5BF3A8-531B-454E-8990-DB1DEF339841}" destId="{C2AB5D47-1E76-4417-B4B6-CBB922088771}" srcOrd="10" destOrd="0" presId="urn:microsoft.com/office/officeart/2005/8/layout/radial5"/>
    <dgm:cxn modelId="{5AC330D1-E8D8-49D9-A540-2C90ACD10C5C}" type="presParOf" srcId="{DD5BF3A8-531B-454E-8990-DB1DEF339841}" destId="{0F070269-CFEB-45A2-B9E7-150601A09218}" srcOrd="11" destOrd="0" presId="urn:microsoft.com/office/officeart/2005/8/layout/radial5"/>
    <dgm:cxn modelId="{AD06E138-61D0-4BE3-9FA3-7D1C462DC05A}" type="presParOf" srcId="{0F070269-CFEB-45A2-B9E7-150601A09218}" destId="{6A297957-5A04-4F38-92F9-039AF8CE7828}" srcOrd="0" destOrd="0" presId="urn:microsoft.com/office/officeart/2005/8/layout/radial5"/>
    <dgm:cxn modelId="{D33D1FCC-028C-4DD2-89ED-69999C4D331B}" type="presParOf" srcId="{DD5BF3A8-531B-454E-8990-DB1DEF339841}" destId="{8855DFE0-8F98-48A9-9289-404F10D383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C093B-5007-4EAB-8843-C634FB49906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350F66-84C3-44E0-85E2-A7EBB9565F34}">
      <dgm:prSet phldrT="[Text]" phldr="1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EE70368D-B412-4B05-BB9A-5A4296ACDD5D}" type="parTrans" cxnId="{2272F6C5-46AB-42B6-A327-AA41B9AD5677}">
      <dgm:prSet/>
      <dgm:spPr/>
      <dgm:t>
        <a:bodyPr/>
        <a:lstStyle/>
        <a:p>
          <a:endParaRPr lang="en-US"/>
        </a:p>
      </dgm:t>
    </dgm:pt>
    <dgm:pt modelId="{6A66B02C-8966-4475-AB51-96A900D47CF9}" type="sibTrans" cxnId="{2272F6C5-46AB-42B6-A327-AA41B9AD5677}">
      <dgm:prSet/>
      <dgm:spPr/>
      <dgm:t>
        <a:bodyPr/>
        <a:lstStyle/>
        <a:p>
          <a:endParaRPr lang="en-US"/>
        </a:p>
      </dgm:t>
    </dgm:pt>
    <dgm:pt modelId="{C21E6FB2-DCCE-43F6-8931-34FF8F82EAD2}">
      <dgm:prSet phldrT="[Text]" phldr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CF4CA0FE-6A92-4AE1-A04F-0485BAB03520}" type="parTrans" cxnId="{6832AC76-FA79-48BB-9AD6-F5FAEECD9815}">
      <dgm:prSet/>
      <dgm:spPr/>
      <dgm:t>
        <a:bodyPr/>
        <a:lstStyle/>
        <a:p>
          <a:endParaRPr lang="en-US"/>
        </a:p>
      </dgm:t>
    </dgm:pt>
    <dgm:pt modelId="{C6A5CD4E-26BA-4BA2-A084-24984C052E1B}" type="sibTrans" cxnId="{6832AC76-FA79-48BB-9AD6-F5FAEECD9815}">
      <dgm:prSet/>
      <dgm:spPr/>
      <dgm:t>
        <a:bodyPr/>
        <a:lstStyle/>
        <a:p>
          <a:endParaRPr lang="en-US"/>
        </a:p>
      </dgm:t>
    </dgm:pt>
    <dgm:pt modelId="{4463A85C-13BE-48DE-ACC9-48A728680200}">
      <dgm:prSet phldrT="[Text]" phldr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3AC1D36-FCFF-4C8F-B139-83BA472254E9}" type="parTrans" cxnId="{D99C7233-83A1-4909-A807-2F9CD78075C1}">
      <dgm:prSet/>
      <dgm:spPr/>
      <dgm:t>
        <a:bodyPr/>
        <a:lstStyle/>
        <a:p>
          <a:endParaRPr lang="en-US"/>
        </a:p>
      </dgm:t>
    </dgm:pt>
    <dgm:pt modelId="{A900F808-6A26-4918-B0DC-52775BDE7372}" type="sibTrans" cxnId="{D99C7233-83A1-4909-A807-2F9CD78075C1}">
      <dgm:prSet/>
      <dgm:spPr/>
      <dgm:t>
        <a:bodyPr/>
        <a:lstStyle/>
        <a:p>
          <a:endParaRPr lang="en-US"/>
        </a:p>
      </dgm:t>
    </dgm:pt>
    <dgm:pt modelId="{E12E946B-F041-4B60-94C5-A37F09523B13}">
      <dgm:prSet phldrT="[Text]" phldr="1"/>
      <dgm:spPr>
        <a:solidFill>
          <a:srgbClr val="9999FF"/>
        </a:solidFill>
      </dgm:spPr>
      <dgm:t>
        <a:bodyPr/>
        <a:lstStyle/>
        <a:p>
          <a:endParaRPr lang="en-US" dirty="0"/>
        </a:p>
      </dgm:t>
    </dgm:pt>
    <dgm:pt modelId="{8844FD05-FA29-4D76-8662-43A15C1C2C64}" type="parTrans" cxnId="{AA132234-E007-42C1-9ADD-EB87974A4403}">
      <dgm:prSet/>
      <dgm:spPr/>
      <dgm:t>
        <a:bodyPr/>
        <a:lstStyle/>
        <a:p>
          <a:endParaRPr lang="en-US"/>
        </a:p>
      </dgm:t>
    </dgm:pt>
    <dgm:pt modelId="{BB2FD463-DDEF-4898-A264-021359913192}" type="sibTrans" cxnId="{AA132234-E007-42C1-9ADD-EB87974A4403}">
      <dgm:prSet/>
      <dgm:spPr/>
      <dgm:t>
        <a:bodyPr/>
        <a:lstStyle/>
        <a:p>
          <a:endParaRPr lang="en-US"/>
        </a:p>
      </dgm:t>
    </dgm:pt>
    <dgm:pt modelId="{4CED1998-A58C-4243-BDC5-379E8D6D0077}">
      <dgm:prSet/>
      <dgm:spPr>
        <a:solidFill>
          <a:srgbClr val="00FFFF"/>
        </a:solidFill>
      </dgm:spPr>
      <dgm:t>
        <a:bodyPr/>
        <a:lstStyle/>
        <a:p>
          <a:endParaRPr lang="en-US"/>
        </a:p>
      </dgm:t>
    </dgm:pt>
    <dgm:pt modelId="{20655276-6AE2-4F64-8CB2-6F1EEAEF7D15}" type="parTrans" cxnId="{5713A7E4-5C24-4F23-96BA-C3EB5FE93DB5}">
      <dgm:prSet/>
      <dgm:spPr/>
      <dgm:t>
        <a:bodyPr/>
        <a:lstStyle/>
        <a:p>
          <a:endParaRPr lang="en-US"/>
        </a:p>
      </dgm:t>
    </dgm:pt>
    <dgm:pt modelId="{26B83FF4-C344-4551-B9B1-5F17E006FBA2}" type="sibTrans" cxnId="{5713A7E4-5C24-4F23-96BA-C3EB5FE93DB5}">
      <dgm:prSet/>
      <dgm:spPr/>
      <dgm:t>
        <a:bodyPr/>
        <a:lstStyle/>
        <a:p>
          <a:endParaRPr lang="en-US"/>
        </a:p>
      </dgm:t>
    </dgm:pt>
    <dgm:pt modelId="{798C9E64-74FE-4C3F-B620-F839348AD5F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2E76DE7-50AF-4709-95E7-AB8831718995}" type="parTrans" cxnId="{FFAEE840-E6AB-4B37-8177-A57CB1B52F65}">
      <dgm:prSet/>
      <dgm:spPr/>
      <dgm:t>
        <a:bodyPr/>
        <a:lstStyle/>
        <a:p>
          <a:endParaRPr lang="en-US"/>
        </a:p>
      </dgm:t>
    </dgm:pt>
    <dgm:pt modelId="{46D62A3E-F912-4C75-8E60-CF392A7D013C}" type="sibTrans" cxnId="{FFAEE840-E6AB-4B37-8177-A57CB1B52F65}">
      <dgm:prSet/>
      <dgm:spPr/>
      <dgm:t>
        <a:bodyPr/>
        <a:lstStyle/>
        <a:p>
          <a:endParaRPr lang="en-US"/>
        </a:p>
      </dgm:t>
    </dgm:pt>
    <dgm:pt modelId="{6E808E3A-A080-45EF-AD04-E0BD411AD016}">
      <dgm:prSet phldrT="[Text]" phldr="1"/>
      <dgm:spPr>
        <a:solidFill>
          <a:srgbClr val="FF99FF"/>
        </a:solidFill>
      </dgm:spPr>
      <dgm:t>
        <a:bodyPr/>
        <a:lstStyle/>
        <a:p>
          <a:endParaRPr lang="en-US" dirty="0"/>
        </a:p>
      </dgm:t>
    </dgm:pt>
    <dgm:pt modelId="{1E3DCD4D-4B76-4C4E-A051-28DFFFB5B6E5}" type="sibTrans" cxnId="{8D5D3E20-9016-4DF7-A510-0F7014BE5669}">
      <dgm:prSet/>
      <dgm:spPr/>
      <dgm:t>
        <a:bodyPr/>
        <a:lstStyle/>
        <a:p>
          <a:endParaRPr lang="en-US"/>
        </a:p>
      </dgm:t>
    </dgm:pt>
    <dgm:pt modelId="{372ACE0E-0ABA-4EE1-8320-B1056B633C82}" type="parTrans" cxnId="{8D5D3E20-9016-4DF7-A510-0F7014BE5669}">
      <dgm:prSet/>
      <dgm:spPr/>
      <dgm:t>
        <a:bodyPr/>
        <a:lstStyle/>
        <a:p>
          <a:endParaRPr lang="en-US"/>
        </a:p>
      </dgm:t>
    </dgm:pt>
    <dgm:pt modelId="{DD5BF3A8-531B-454E-8990-DB1DEF339841}" type="pres">
      <dgm:prSet presAssocID="{E23C093B-5007-4EAB-8843-C634FB4990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F5C7B5-0CB3-4956-B9C3-D48529CE255E}" type="pres">
      <dgm:prSet presAssocID="{6E350F66-84C3-44E0-85E2-A7EBB9565F34}" presName="centerShape" presStyleLbl="node0" presStyleIdx="0" presStyleCnt="1" custScaleX="117653" custScaleY="123896" custLinFactNeighborX="3458"/>
      <dgm:spPr/>
      <dgm:t>
        <a:bodyPr/>
        <a:lstStyle/>
        <a:p>
          <a:endParaRPr lang="en-US"/>
        </a:p>
      </dgm:t>
    </dgm:pt>
    <dgm:pt modelId="{6992BAEC-CF80-4710-90E8-3F6682B4192E}" type="pres">
      <dgm:prSet presAssocID="{CF4CA0FE-6A92-4AE1-A04F-0485BAB03520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EED4833-0085-4A3E-9A7D-3351AB2B3E86}" type="pres">
      <dgm:prSet presAssocID="{CF4CA0FE-6A92-4AE1-A04F-0485BAB0352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3DABF1E-23FB-43AE-9A5F-A6250DE4BB4F}" type="pres">
      <dgm:prSet presAssocID="{C21E6FB2-DCCE-43F6-8931-34FF8F82EAD2}" presName="node" presStyleLbl="node1" presStyleIdx="0" presStyleCnt="6" custRadScaleRad="100982" custRadScaleInc="-26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8B13-B0BB-47D2-8E7D-35DF274CF833}" type="pres">
      <dgm:prSet presAssocID="{20655276-6AE2-4F64-8CB2-6F1EEAEF7D15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0D47DEB-FAE6-4855-9E2F-E4B9241507DE}" type="pres">
      <dgm:prSet presAssocID="{20655276-6AE2-4F64-8CB2-6F1EEAEF7D1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0150484-1D89-4431-9790-38B6509A34BB}" type="pres">
      <dgm:prSet presAssocID="{4CED1998-A58C-4243-BDC5-379E8D6D0077}" presName="node" presStyleLbl="node1" presStyleIdx="1" presStyleCnt="6" custRadScaleRad="95609" custRadScaleInc="9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49A18-6E9E-4009-81B4-E35EAA386457}" type="pres">
      <dgm:prSet presAssocID="{52E76DE7-50AF-4709-95E7-AB883171899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8C4A3D6-B89B-4CAE-AD25-822C7AD1438B}" type="pres">
      <dgm:prSet presAssocID="{52E76DE7-50AF-4709-95E7-AB883171899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8C5D0EC4-D0EF-4059-A24E-9347DE86A1EE}" type="pres">
      <dgm:prSet presAssocID="{798C9E64-74FE-4C3F-B620-F839348AD5FA}" presName="node" presStyleLbl="node1" presStyleIdx="2" presStyleCnt="6" custRadScaleRad="100022" custRadScaleInc="10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C64F6-5E16-4496-8D73-7062EBF9BDFC}" type="pres">
      <dgm:prSet presAssocID="{63AC1D36-FCFF-4C8F-B139-83BA472254E9}" presName="parTrans" presStyleLbl="sibTrans2D1" presStyleIdx="3" presStyleCnt="6"/>
      <dgm:spPr/>
      <dgm:t>
        <a:bodyPr/>
        <a:lstStyle/>
        <a:p>
          <a:endParaRPr lang="en-US"/>
        </a:p>
      </dgm:t>
    </dgm:pt>
    <dgm:pt modelId="{D7A8DF80-60FB-4E44-9476-3AC0E795F31A}" type="pres">
      <dgm:prSet presAssocID="{63AC1D36-FCFF-4C8F-B139-83BA472254E9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6ED4B44-88F7-4991-8FC2-FB7CCA5AF7F1}" type="pres">
      <dgm:prSet presAssocID="{4463A85C-13BE-48DE-ACC9-48A728680200}" presName="node" presStyleLbl="node1" presStyleIdx="3" presStyleCnt="6" custRadScaleRad="96966" custRadScaleInc="-1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B13A9-C0A9-4943-8F53-5A7A299981E6}" type="pres">
      <dgm:prSet presAssocID="{372ACE0E-0ABA-4EE1-8320-B1056B633C8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C4D2548A-1F8D-45F0-9A43-3B9D1B9F9DEF}" type="pres">
      <dgm:prSet presAssocID="{372ACE0E-0ABA-4EE1-8320-B1056B633C8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2AB5D47-1E76-4417-B4B6-CBB922088771}" type="pres">
      <dgm:prSet presAssocID="{6E808E3A-A080-45EF-AD04-E0BD411AD016}" presName="node" presStyleLbl="node1" presStyleIdx="4" presStyleCnt="6" custScaleX="109124" custScaleY="97618" custRadScaleRad="97358" custRadScaleInc="-20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70269-CFEB-45A2-B9E7-150601A09218}" type="pres">
      <dgm:prSet presAssocID="{8844FD05-FA29-4D76-8662-43A15C1C2C64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A297957-5A04-4F38-92F9-039AF8CE7828}" type="pres">
      <dgm:prSet presAssocID="{8844FD05-FA29-4D76-8662-43A15C1C2C64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855DFE0-8F98-48A9-9289-404F10D38316}" type="pres">
      <dgm:prSet presAssocID="{E12E946B-F041-4B60-94C5-A37F09523B13}" presName="node" presStyleLbl="node1" presStyleIdx="5" presStyleCnt="6" custRadScaleRad="88658" custRadScaleInc="-42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9C7233-83A1-4909-A807-2F9CD78075C1}" srcId="{6E350F66-84C3-44E0-85E2-A7EBB9565F34}" destId="{4463A85C-13BE-48DE-ACC9-48A728680200}" srcOrd="3" destOrd="0" parTransId="{63AC1D36-FCFF-4C8F-B139-83BA472254E9}" sibTransId="{A900F808-6A26-4918-B0DC-52775BDE7372}"/>
    <dgm:cxn modelId="{7BD3C263-2B55-4066-9E49-5A91BD5ED9D3}" type="presOf" srcId="{8844FD05-FA29-4D76-8662-43A15C1C2C64}" destId="{0F070269-CFEB-45A2-B9E7-150601A09218}" srcOrd="0" destOrd="0" presId="urn:microsoft.com/office/officeart/2005/8/layout/radial5"/>
    <dgm:cxn modelId="{6832AC76-FA79-48BB-9AD6-F5FAEECD9815}" srcId="{6E350F66-84C3-44E0-85E2-A7EBB9565F34}" destId="{C21E6FB2-DCCE-43F6-8931-34FF8F82EAD2}" srcOrd="0" destOrd="0" parTransId="{CF4CA0FE-6A92-4AE1-A04F-0485BAB03520}" sibTransId="{C6A5CD4E-26BA-4BA2-A084-24984C052E1B}"/>
    <dgm:cxn modelId="{F230E206-642B-4E48-9143-607C233D4B9F}" type="presOf" srcId="{20655276-6AE2-4F64-8CB2-6F1EEAEF7D15}" destId="{39018B13-B0BB-47D2-8E7D-35DF274CF833}" srcOrd="0" destOrd="0" presId="urn:microsoft.com/office/officeart/2005/8/layout/radial5"/>
    <dgm:cxn modelId="{5713A7E4-5C24-4F23-96BA-C3EB5FE93DB5}" srcId="{6E350F66-84C3-44E0-85E2-A7EBB9565F34}" destId="{4CED1998-A58C-4243-BDC5-379E8D6D0077}" srcOrd="1" destOrd="0" parTransId="{20655276-6AE2-4F64-8CB2-6F1EEAEF7D15}" sibTransId="{26B83FF4-C344-4551-B9B1-5F17E006FBA2}"/>
    <dgm:cxn modelId="{40BC1746-E9F2-43B4-AB14-DF998BE7DDFB}" type="presOf" srcId="{CF4CA0FE-6A92-4AE1-A04F-0485BAB03520}" destId="{6992BAEC-CF80-4710-90E8-3F6682B4192E}" srcOrd="0" destOrd="0" presId="urn:microsoft.com/office/officeart/2005/8/layout/radial5"/>
    <dgm:cxn modelId="{E8E124AF-AAD8-46E7-ADF9-41688EBFBFBB}" type="presOf" srcId="{798C9E64-74FE-4C3F-B620-F839348AD5FA}" destId="{8C5D0EC4-D0EF-4059-A24E-9347DE86A1EE}" srcOrd="0" destOrd="0" presId="urn:microsoft.com/office/officeart/2005/8/layout/radial5"/>
    <dgm:cxn modelId="{9F36F485-45B6-42F9-A7B4-2F69E8AC7E22}" type="presOf" srcId="{372ACE0E-0ABA-4EE1-8320-B1056B633C82}" destId="{810B13A9-C0A9-4943-8F53-5A7A299981E6}" srcOrd="0" destOrd="0" presId="urn:microsoft.com/office/officeart/2005/8/layout/radial5"/>
    <dgm:cxn modelId="{85F4145D-CCF5-420F-BE4D-8FA070DCB2A7}" type="presOf" srcId="{4CED1998-A58C-4243-BDC5-379E8D6D0077}" destId="{D0150484-1D89-4431-9790-38B6509A34BB}" srcOrd="0" destOrd="0" presId="urn:microsoft.com/office/officeart/2005/8/layout/radial5"/>
    <dgm:cxn modelId="{7E1D0E1B-5065-47E9-BC74-80600F7CDB36}" type="presOf" srcId="{52E76DE7-50AF-4709-95E7-AB8831718995}" destId="{D8C4A3D6-B89B-4CAE-AD25-822C7AD1438B}" srcOrd="1" destOrd="0" presId="urn:microsoft.com/office/officeart/2005/8/layout/radial5"/>
    <dgm:cxn modelId="{41F7E352-9991-44EF-99E7-07EBB55906B2}" type="presOf" srcId="{63AC1D36-FCFF-4C8F-B139-83BA472254E9}" destId="{DF6C64F6-5E16-4496-8D73-7062EBF9BDFC}" srcOrd="0" destOrd="0" presId="urn:microsoft.com/office/officeart/2005/8/layout/radial5"/>
    <dgm:cxn modelId="{015146DE-3C23-4EBF-81B4-07DA9D3DF1DE}" type="presOf" srcId="{63AC1D36-FCFF-4C8F-B139-83BA472254E9}" destId="{D7A8DF80-60FB-4E44-9476-3AC0E795F31A}" srcOrd="1" destOrd="0" presId="urn:microsoft.com/office/officeart/2005/8/layout/radial5"/>
    <dgm:cxn modelId="{8D5D3E20-9016-4DF7-A510-0F7014BE5669}" srcId="{6E350F66-84C3-44E0-85E2-A7EBB9565F34}" destId="{6E808E3A-A080-45EF-AD04-E0BD411AD016}" srcOrd="4" destOrd="0" parTransId="{372ACE0E-0ABA-4EE1-8320-B1056B633C82}" sibTransId="{1E3DCD4D-4B76-4C4E-A051-28DFFFB5B6E5}"/>
    <dgm:cxn modelId="{49270DA6-B37F-4A77-9ECD-09F2912584CA}" type="presOf" srcId="{372ACE0E-0ABA-4EE1-8320-B1056B633C82}" destId="{C4D2548A-1F8D-45F0-9A43-3B9D1B9F9DEF}" srcOrd="1" destOrd="0" presId="urn:microsoft.com/office/officeart/2005/8/layout/radial5"/>
    <dgm:cxn modelId="{B346C767-77F5-4856-A598-BE7C4BA29016}" type="presOf" srcId="{6E350F66-84C3-44E0-85E2-A7EBB9565F34}" destId="{8EF5C7B5-0CB3-4956-B9C3-D48529CE255E}" srcOrd="0" destOrd="0" presId="urn:microsoft.com/office/officeart/2005/8/layout/radial5"/>
    <dgm:cxn modelId="{57A8DD5F-496D-4BFC-8072-C51AA01FF939}" type="presOf" srcId="{E12E946B-F041-4B60-94C5-A37F09523B13}" destId="{8855DFE0-8F98-48A9-9289-404F10D38316}" srcOrd="0" destOrd="0" presId="urn:microsoft.com/office/officeart/2005/8/layout/radial5"/>
    <dgm:cxn modelId="{2272F6C5-46AB-42B6-A327-AA41B9AD5677}" srcId="{E23C093B-5007-4EAB-8843-C634FB49906F}" destId="{6E350F66-84C3-44E0-85E2-A7EBB9565F34}" srcOrd="0" destOrd="0" parTransId="{EE70368D-B412-4B05-BB9A-5A4296ACDD5D}" sibTransId="{6A66B02C-8966-4475-AB51-96A900D47CF9}"/>
    <dgm:cxn modelId="{178785E5-C9CD-415D-B63B-0801D47056D3}" type="presOf" srcId="{CF4CA0FE-6A92-4AE1-A04F-0485BAB03520}" destId="{AEED4833-0085-4A3E-9A7D-3351AB2B3E86}" srcOrd="1" destOrd="0" presId="urn:microsoft.com/office/officeart/2005/8/layout/radial5"/>
    <dgm:cxn modelId="{FFAEE840-E6AB-4B37-8177-A57CB1B52F65}" srcId="{6E350F66-84C3-44E0-85E2-A7EBB9565F34}" destId="{798C9E64-74FE-4C3F-B620-F839348AD5FA}" srcOrd="2" destOrd="0" parTransId="{52E76DE7-50AF-4709-95E7-AB8831718995}" sibTransId="{46D62A3E-F912-4C75-8E60-CF392A7D013C}"/>
    <dgm:cxn modelId="{C3120D76-F3C2-49A0-8A8E-7CA18A975CBB}" type="presOf" srcId="{20655276-6AE2-4F64-8CB2-6F1EEAEF7D15}" destId="{60D47DEB-FAE6-4855-9E2F-E4B9241507DE}" srcOrd="1" destOrd="0" presId="urn:microsoft.com/office/officeart/2005/8/layout/radial5"/>
    <dgm:cxn modelId="{01CE3960-4465-45DB-A8C6-88E03B244FE8}" type="presOf" srcId="{52E76DE7-50AF-4709-95E7-AB8831718995}" destId="{BD549A18-6E9E-4009-81B4-E35EAA386457}" srcOrd="0" destOrd="0" presId="urn:microsoft.com/office/officeart/2005/8/layout/radial5"/>
    <dgm:cxn modelId="{470055CC-AC6E-4075-8631-D1F52EC1A0B3}" type="presOf" srcId="{4463A85C-13BE-48DE-ACC9-48A728680200}" destId="{06ED4B44-88F7-4991-8FC2-FB7CCA5AF7F1}" srcOrd="0" destOrd="0" presId="urn:microsoft.com/office/officeart/2005/8/layout/radial5"/>
    <dgm:cxn modelId="{69AFA1BC-4460-49CD-A7C0-338F3B592F2F}" type="presOf" srcId="{6E808E3A-A080-45EF-AD04-E0BD411AD016}" destId="{C2AB5D47-1E76-4417-B4B6-CBB922088771}" srcOrd="0" destOrd="0" presId="urn:microsoft.com/office/officeart/2005/8/layout/radial5"/>
    <dgm:cxn modelId="{5437EE37-4FC7-4198-B698-3592B218E60C}" type="presOf" srcId="{E23C093B-5007-4EAB-8843-C634FB49906F}" destId="{DD5BF3A8-531B-454E-8990-DB1DEF339841}" srcOrd="0" destOrd="0" presId="urn:microsoft.com/office/officeart/2005/8/layout/radial5"/>
    <dgm:cxn modelId="{5044FD02-271B-4B6B-9903-E48EFE28FDAC}" type="presOf" srcId="{8844FD05-FA29-4D76-8662-43A15C1C2C64}" destId="{6A297957-5A04-4F38-92F9-039AF8CE7828}" srcOrd="1" destOrd="0" presId="urn:microsoft.com/office/officeart/2005/8/layout/radial5"/>
    <dgm:cxn modelId="{9BEE8AFC-5572-4A0F-88DE-218EEE4CD6EF}" type="presOf" srcId="{C21E6FB2-DCCE-43F6-8931-34FF8F82EAD2}" destId="{D3DABF1E-23FB-43AE-9A5F-A6250DE4BB4F}" srcOrd="0" destOrd="0" presId="urn:microsoft.com/office/officeart/2005/8/layout/radial5"/>
    <dgm:cxn modelId="{AA132234-E007-42C1-9ADD-EB87974A4403}" srcId="{6E350F66-84C3-44E0-85E2-A7EBB9565F34}" destId="{E12E946B-F041-4B60-94C5-A37F09523B13}" srcOrd="5" destOrd="0" parTransId="{8844FD05-FA29-4D76-8662-43A15C1C2C64}" sibTransId="{BB2FD463-DDEF-4898-A264-021359913192}"/>
    <dgm:cxn modelId="{0D3375AC-51EF-4238-950A-4399D02F5107}" type="presParOf" srcId="{DD5BF3A8-531B-454E-8990-DB1DEF339841}" destId="{8EF5C7B5-0CB3-4956-B9C3-D48529CE255E}" srcOrd="0" destOrd="0" presId="urn:microsoft.com/office/officeart/2005/8/layout/radial5"/>
    <dgm:cxn modelId="{1ACB5839-786B-43BF-8242-D8F02F33B605}" type="presParOf" srcId="{DD5BF3A8-531B-454E-8990-DB1DEF339841}" destId="{6992BAEC-CF80-4710-90E8-3F6682B4192E}" srcOrd="1" destOrd="0" presId="urn:microsoft.com/office/officeart/2005/8/layout/radial5"/>
    <dgm:cxn modelId="{6E58169F-7E86-48A5-BBBE-8BC6CB712214}" type="presParOf" srcId="{6992BAEC-CF80-4710-90E8-3F6682B4192E}" destId="{AEED4833-0085-4A3E-9A7D-3351AB2B3E86}" srcOrd="0" destOrd="0" presId="urn:microsoft.com/office/officeart/2005/8/layout/radial5"/>
    <dgm:cxn modelId="{1001D311-2A64-41AA-80C4-7E90C3696A63}" type="presParOf" srcId="{DD5BF3A8-531B-454E-8990-DB1DEF339841}" destId="{D3DABF1E-23FB-43AE-9A5F-A6250DE4BB4F}" srcOrd="2" destOrd="0" presId="urn:microsoft.com/office/officeart/2005/8/layout/radial5"/>
    <dgm:cxn modelId="{C4077F66-31F7-4F85-8E62-F4A7EB9E1328}" type="presParOf" srcId="{DD5BF3A8-531B-454E-8990-DB1DEF339841}" destId="{39018B13-B0BB-47D2-8E7D-35DF274CF833}" srcOrd="3" destOrd="0" presId="urn:microsoft.com/office/officeart/2005/8/layout/radial5"/>
    <dgm:cxn modelId="{1783964B-ECCC-4CD5-ACCD-7DC420BFA615}" type="presParOf" srcId="{39018B13-B0BB-47D2-8E7D-35DF274CF833}" destId="{60D47DEB-FAE6-4855-9E2F-E4B9241507DE}" srcOrd="0" destOrd="0" presId="urn:microsoft.com/office/officeart/2005/8/layout/radial5"/>
    <dgm:cxn modelId="{5EBA114A-0E7B-41ED-A6D8-A95F92CF8885}" type="presParOf" srcId="{DD5BF3A8-531B-454E-8990-DB1DEF339841}" destId="{D0150484-1D89-4431-9790-38B6509A34BB}" srcOrd="4" destOrd="0" presId="urn:microsoft.com/office/officeart/2005/8/layout/radial5"/>
    <dgm:cxn modelId="{0C627EFD-5A92-4225-8F1B-1A0157DC8154}" type="presParOf" srcId="{DD5BF3A8-531B-454E-8990-DB1DEF339841}" destId="{BD549A18-6E9E-4009-81B4-E35EAA386457}" srcOrd="5" destOrd="0" presId="urn:microsoft.com/office/officeart/2005/8/layout/radial5"/>
    <dgm:cxn modelId="{9A28AD49-BA65-4740-A9AD-38412E5E1CFD}" type="presParOf" srcId="{BD549A18-6E9E-4009-81B4-E35EAA386457}" destId="{D8C4A3D6-B89B-4CAE-AD25-822C7AD1438B}" srcOrd="0" destOrd="0" presId="urn:microsoft.com/office/officeart/2005/8/layout/radial5"/>
    <dgm:cxn modelId="{56F3F9AF-E2E9-46AB-BFED-67E5D81443DB}" type="presParOf" srcId="{DD5BF3A8-531B-454E-8990-DB1DEF339841}" destId="{8C5D0EC4-D0EF-4059-A24E-9347DE86A1EE}" srcOrd="6" destOrd="0" presId="urn:microsoft.com/office/officeart/2005/8/layout/radial5"/>
    <dgm:cxn modelId="{7575EC73-4450-47EA-9ADB-8238ECC7DE39}" type="presParOf" srcId="{DD5BF3A8-531B-454E-8990-DB1DEF339841}" destId="{DF6C64F6-5E16-4496-8D73-7062EBF9BDFC}" srcOrd="7" destOrd="0" presId="urn:microsoft.com/office/officeart/2005/8/layout/radial5"/>
    <dgm:cxn modelId="{097A8F27-6DBB-4E21-A06B-E722531E1F85}" type="presParOf" srcId="{DF6C64F6-5E16-4496-8D73-7062EBF9BDFC}" destId="{D7A8DF80-60FB-4E44-9476-3AC0E795F31A}" srcOrd="0" destOrd="0" presId="urn:microsoft.com/office/officeart/2005/8/layout/radial5"/>
    <dgm:cxn modelId="{A9AEDE19-0E3E-4D38-801E-A0A730F8664B}" type="presParOf" srcId="{DD5BF3A8-531B-454E-8990-DB1DEF339841}" destId="{06ED4B44-88F7-4991-8FC2-FB7CCA5AF7F1}" srcOrd="8" destOrd="0" presId="urn:microsoft.com/office/officeart/2005/8/layout/radial5"/>
    <dgm:cxn modelId="{E48399A6-33EF-4F15-A3D4-D18C71EC63B6}" type="presParOf" srcId="{DD5BF3A8-531B-454E-8990-DB1DEF339841}" destId="{810B13A9-C0A9-4943-8F53-5A7A299981E6}" srcOrd="9" destOrd="0" presId="urn:microsoft.com/office/officeart/2005/8/layout/radial5"/>
    <dgm:cxn modelId="{7E2FEC9F-4838-48B4-A237-E5E44896C900}" type="presParOf" srcId="{810B13A9-C0A9-4943-8F53-5A7A299981E6}" destId="{C4D2548A-1F8D-45F0-9A43-3B9D1B9F9DEF}" srcOrd="0" destOrd="0" presId="urn:microsoft.com/office/officeart/2005/8/layout/radial5"/>
    <dgm:cxn modelId="{21E553B5-16D2-40E6-B8B7-2AB5E8A9DD2B}" type="presParOf" srcId="{DD5BF3A8-531B-454E-8990-DB1DEF339841}" destId="{C2AB5D47-1E76-4417-B4B6-CBB922088771}" srcOrd="10" destOrd="0" presId="urn:microsoft.com/office/officeart/2005/8/layout/radial5"/>
    <dgm:cxn modelId="{5D816E4D-A8A7-43A0-BB68-AC812F0FE629}" type="presParOf" srcId="{DD5BF3A8-531B-454E-8990-DB1DEF339841}" destId="{0F070269-CFEB-45A2-B9E7-150601A09218}" srcOrd="11" destOrd="0" presId="urn:microsoft.com/office/officeart/2005/8/layout/radial5"/>
    <dgm:cxn modelId="{F313C56B-B4B6-4971-88C9-02480F201011}" type="presParOf" srcId="{0F070269-CFEB-45A2-B9E7-150601A09218}" destId="{6A297957-5A04-4F38-92F9-039AF8CE7828}" srcOrd="0" destOrd="0" presId="urn:microsoft.com/office/officeart/2005/8/layout/radial5"/>
    <dgm:cxn modelId="{B697DB3E-16B3-45A5-A108-A58CE1165AFA}" type="presParOf" srcId="{DD5BF3A8-531B-454E-8990-DB1DEF339841}" destId="{8855DFE0-8F98-48A9-9289-404F10D383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C7B5-0CB3-4956-B9C3-D48529CE255E}">
      <dsp:nvSpPr>
        <dsp:cNvPr id="0" name=""/>
        <dsp:cNvSpPr/>
      </dsp:nvSpPr>
      <dsp:spPr>
        <a:xfrm>
          <a:off x="3882077" y="1822692"/>
          <a:ext cx="2289099" cy="2255024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4217308" y="2152933"/>
        <a:ext cx="1618637" cy="1594542"/>
      </dsp:txXfrm>
    </dsp:sp>
    <dsp:sp modelId="{6992BAEC-CF80-4710-90E8-3F6682B4192E}">
      <dsp:nvSpPr>
        <dsp:cNvPr id="0" name=""/>
        <dsp:cNvSpPr/>
      </dsp:nvSpPr>
      <dsp:spPr>
        <a:xfrm rot="16124500">
          <a:off x="4926425" y="1426832"/>
          <a:ext cx="145052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948661" y="1553953"/>
        <a:ext cx="101536" cy="316102"/>
      </dsp:txXfrm>
    </dsp:sp>
    <dsp:sp modelId="{D3DABF1E-23FB-43AE-9A5F-A6250DE4BB4F}">
      <dsp:nvSpPr>
        <dsp:cNvPr id="0" name=""/>
        <dsp:cNvSpPr/>
      </dsp:nvSpPr>
      <dsp:spPr>
        <a:xfrm>
          <a:off x="4204079" y="0"/>
          <a:ext cx="1549525" cy="154952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431002" y="226923"/>
        <a:ext cx="1095679" cy="1095679"/>
      </dsp:txXfrm>
    </dsp:sp>
    <dsp:sp modelId="{39018B13-B0BB-47D2-8E7D-35DF274CF833}">
      <dsp:nvSpPr>
        <dsp:cNvPr id="0" name=""/>
        <dsp:cNvSpPr/>
      </dsp:nvSpPr>
      <dsp:spPr>
        <a:xfrm rot="20123716">
          <a:off x="6128892" y="2137623"/>
          <a:ext cx="193896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131533" y="2255101"/>
        <a:ext cx="135727" cy="316102"/>
      </dsp:txXfrm>
    </dsp:sp>
    <dsp:sp modelId="{D0150484-1D89-4431-9790-38B6509A34BB}">
      <dsp:nvSpPr>
        <dsp:cNvPr id="0" name=""/>
        <dsp:cNvSpPr/>
      </dsp:nvSpPr>
      <dsp:spPr>
        <a:xfrm>
          <a:off x="6326795" y="1225257"/>
          <a:ext cx="1549525" cy="1549525"/>
        </a:xfrm>
        <a:prstGeom prst="ellipse">
          <a:avLst/>
        </a:prstGeom>
        <a:solidFill>
          <a:srgbClr val="00FFFF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553718" y="1452180"/>
        <a:ext cx="1095679" cy="1095679"/>
      </dsp:txXfrm>
    </dsp:sp>
    <dsp:sp modelId="{BD549A18-6E9E-4009-81B4-E35EAA386457}">
      <dsp:nvSpPr>
        <dsp:cNvPr id="0" name=""/>
        <dsp:cNvSpPr/>
      </dsp:nvSpPr>
      <dsp:spPr>
        <a:xfrm rot="1803861">
          <a:off x="6083411" y="3367873"/>
          <a:ext cx="239680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088248" y="3455230"/>
        <a:ext cx="167776" cy="316102"/>
      </dsp:txXfrm>
    </dsp:sp>
    <dsp:sp modelId="{8C5D0EC4-D0EF-4059-A24E-9347DE86A1EE}">
      <dsp:nvSpPr>
        <dsp:cNvPr id="0" name=""/>
        <dsp:cNvSpPr/>
      </dsp:nvSpPr>
      <dsp:spPr>
        <a:xfrm>
          <a:off x="6300582" y="3361339"/>
          <a:ext cx="1549525" cy="154952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527505" y="3588262"/>
        <a:ext cx="1095679" cy="1095679"/>
      </dsp:txXfrm>
    </dsp:sp>
    <dsp:sp modelId="{DF6C64F6-5E16-4496-8D73-7062EBF9BDFC}">
      <dsp:nvSpPr>
        <dsp:cNvPr id="0" name=""/>
        <dsp:cNvSpPr/>
      </dsp:nvSpPr>
      <dsp:spPr>
        <a:xfrm rot="5521603">
          <a:off x="4909298" y="3946666"/>
          <a:ext cx="145488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931893" y="4030225"/>
        <a:ext cx="101842" cy="316102"/>
      </dsp:txXfrm>
    </dsp:sp>
    <dsp:sp modelId="{06ED4B44-88F7-4991-8FC2-FB7CCA5AF7F1}">
      <dsp:nvSpPr>
        <dsp:cNvPr id="0" name=""/>
        <dsp:cNvSpPr/>
      </dsp:nvSpPr>
      <dsp:spPr>
        <a:xfrm>
          <a:off x="4174880" y="4350884"/>
          <a:ext cx="1549525" cy="1549525"/>
        </a:xfrm>
        <a:prstGeom prst="ellipse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401803" y="4577807"/>
        <a:ext cx="1095679" cy="1095679"/>
      </dsp:txXfrm>
    </dsp:sp>
    <dsp:sp modelId="{810B13A9-C0A9-4943-8F53-5A7A299981E6}">
      <dsp:nvSpPr>
        <dsp:cNvPr id="0" name=""/>
        <dsp:cNvSpPr/>
      </dsp:nvSpPr>
      <dsp:spPr>
        <a:xfrm rot="8847457">
          <a:off x="3816080" y="3396532"/>
          <a:ext cx="196569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70422" y="3486039"/>
        <a:ext cx="137598" cy="316102"/>
      </dsp:txXfrm>
    </dsp:sp>
    <dsp:sp modelId="{C2AB5D47-1E76-4417-B4B6-CBB922088771}">
      <dsp:nvSpPr>
        <dsp:cNvPr id="0" name=""/>
        <dsp:cNvSpPr/>
      </dsp:nvSpPr>
      <dsp:spPr>
        <a:xfrm>
          <a:off x="2219609" y="3445592"/>
          <a:ext cx="1690904" cy="1512616"/>
        </a:xfrm>
        <a:prstGeom prst="ellipse">
          <a:avLst/>
        </a:prstGeom>
        <a:solidFill>
          <a:srgbClr val="FF99FF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467236" y="3667109"/>
        <a:ext cx="1195650" cy="1069582"/>
      </dsp:txXfrm>
    </dsp:sp>
    <dsp:sp modelId="{0F070269-CFEB-45A2-B9E7-150601A09218}">
      <dsp:nvSpPr>
        <dsp:cNvPr id="0" name=""/>
        <dsp:cNvSpPr/>
      </dsp:nvSpPr>
      <dsp:spPr>
        <a:xfrm rot="12219589">
          <a:off x="3795680" y="2177779"/>
          <a:ext cx="138370" cy="526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3835446" y="2291476"/>
        <a:ext cx="96859" cy="316102"/>
      </dsp:txXfrm>
    </dsp:sp>
    <dsp:sp modelId="{8855DFE0-8F98-48A9-9289-404F10D38316}">
      <dsp:nvSpPr>
        <dsp:cNvPr id="0" name=""/>
        <dsp:cNvSpPr/>
      </dsp:nvSpPr>
      <dsp:spPr>
        <a:xfrm>
          <a:off x="2257310" y="1301562"/>
          <a:ext cx="1549525" cy="1549525"/>
        </a:xfrm>
        <a:prstGeom prst="ellipse">
          <a:avLst/>
        </a:prstGeom>
        <a:solidFill>
          <a:srgbClr val="9999FF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484233" y="1528485"/>
        <a:ext cx="1095679" cy="1095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5C7B5-0CB3-4956-B9C3-D48529CE255E}">
      <dsp:nvSpPr>
        <dsp:cNvPr id="0" name=""/>
        <dsp:cNvSpPr/>
      </dsp:nvSpPr>
      <dsp:spPr>
        <a:xfrm>
          <a:off x="4969064" y="2208943"/>
          <a:ext cx="2027715" cy="213531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5266016" y="2521652"/>
        <a:ext cx="1433811" cy="1509894"/>
      </dsp:txXfrm>
    </dsp:sp>
    <dsp:sp modelId="{6992BAEC-CF80-4710-90E8-3F6682B4192E}">
      <dsp:nvSpPr>
        <dsp:cNvPr id="0" name=""/>
        <dsp:cNvSpPr/>
      </dsp:nvSpPr>
      <dsp:spPr>
        <a:xfrm rot="15489586">
          <a:off x="5568852" y="1686465"/>
          <a:ext cx="284262" cy="585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620240" y="1845393"/>
        <a:ext cx="198983" cy="351588"/>
      </dsp:txXfrm>
    </dsp:sp>
    <dsp:sp modelId="{D3DABF1E-23FB-43AE-9A5F-A6250DE4BB4F}">
      <dsp:nvSpPr>
        <dsp:cNvPr id="0" name=""/>
        <dsp:cNvSpPr/>
      </dsp:nvSpPr>
      <dsp:spPr>
        <a:xfrm>
          <a:off x="4615759" y="3978"/>
          <a:ext cx="1723471" cy="172347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4868155" y="256374"/>
        <a:ext cx="1218679" cy="1218679"/>
      </dsp:txXfrm>
    </dsp:sp>
    <dsp:sp modelId="{39018B13-B0BB-47D2-8E7D-35DF274CF833}">
      <dsp:nvSpPr>
        <dsp:cNvPr id="0" name=""/>
        <dsp:cNvSpPr/>
      </dsp:nvSpPr>
      <dsp:spPr>
        <a:xfrm rot="19844869">
          <a:off x="6920817" y="2418182"/>
          <a:ext cx="143317" cy="585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923558" y="2545883"/>
        <a:ext cx="100322" cy="351588"/>
      </dsp:txXfrm>
    </dsp:sp>
    <dsp:sp modelId="{D0150484-1D89-4431-9790-38B6509A34BB}">
      <dsp:nvSpPr>
        <dsp:cNvPr id="0" name=""/>
        <dsp:cNvSpPr/>
      </dsp:nvSpPr>
      <dsp:spPr>
        <a:xfrm>
          <a:off x="7004087" y="1360294"/>
          <a:ext cx="1723471" cy="1723471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256483" y="1612690"/>
        <a:ext cx="1218679" cy="1218679"/>
      </dsp:txXfrm>
    </dsp:sp>
    <dsp:sp modelId="{BD549A18-6E9E-4009-81B4-E35EAA386457}">
      <dsp:nvSpPr>
        <dsp:cNvPr id="0" name=""/>
        <dsp:cNvSpPr/>
      </dsp:nvSpPr>
      <dsp:spPr>
        <a:xfrm rot="2122452">
          <a:off x="6873247" y="3687377"/>
          <a:ext cx="201834" cy="585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878836" y="3787046"/>
        <a:ext cx="141284" cy="351588"/>
      </dsp:txXfrm>
    </dsp:sp>
    <dsp:sp modelId="{8C5D0EC4-D0EF-4059-A24E-9347DE86A1EE}">
      <dsp:nvSpPr>
        <dsp:cNvPr id="0" name=""/>
        <dsp:cNvSpPr/>
      </dsp:nvSpPr>
      <dsp:spPr>
        <a:xfrm>
          <a:off x="6974994" y="3731041"/>
          <a:ext cx="1723471" cy="172347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227390" y="3983437"/>
        <a:ext cx="1218679" cy="1218679"/>
      </dsp:txXfrm>
    </dsp:sp>
    <dsp:sp modelId="{DF6C64F6-5E16-4496-8D73-7062EBF9BDFC}">
      <dsp:nvSpPr>
        <dsp:cNvPr id="0" name=""/>
        <dsp:cNvSpPr/>
      </dsp:nvSpPr>
      <dsp:spPr>
        <a:xfrm rot="5624198">
          <a:off x="5790702" y="4248886"/>
          <a:ext cx="219171" cy="585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5825720" y="4333276"/>
        <a:ext cx="153420" cy="351588"/>
      </dsp:txXfrm>
    </dsp:sp>
    <dsp:sp modelId="{06ED4B44-88F7-4991-8FC2-FB7CCA5AF7F1}">
      <dsp:nvSpPr>
        <dsp:cNvPr id="0" name=""/>
        <dsp:cNvSpPr/>
      </dsp:nvSpPr>
      <dsp:spPr>
        <a:xfrm>
          <a:off x="4968513" y="4752560"/>
          <a:ext cx="1723471" cy="1723471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/>
        </a:p>
      </dsp:txBody>
      <dsp:txXfrm>
        <a:off x="5220909" y="5004956"/>
        <a:ext cx="1218679" cy="1218679"/>
      </dsp:txXfrm>
    </dsp:sp>
    <dsp:sp modelId="{810B13A9-C0A9-4943-8F53-5A7A299981E6}">
      <dsp:nvSpPr>
        <dsp:cNvPr id="0" name=""/>
        <dsp:cNvSpPr/>
      </dsp:nvSpPr>
      <dsp:spPr>
        <a:xfrm rot="8759285">
          <a:off x="4763706" y="3708339"/>
          <a:ext cx="290483" cy="585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843397" y="3801162"/>
        <a:ext cx="203338" cy="351588"/>
      </dsp:txXfrm>
    </dsp:sp>
    <dsp:sp modelId="{C2AB5D47-1E76-4417-B4B6-CBB922088771}">
      <dsp:nvSpPr>
        <dsp:cNvPr id="0" name=""/>
        <dsp:cNvSpPr/>
      </dsp:nvSpPr>
      <dsp:spPr>
        <a:xfrm>
          <a:off x="2983896" y="3824601"/>
          <a:ext cx="1880720" cy="1682418"/>
        </a:xfrm>
        <a:prstGeom prst="ellipse">
          <a:avLst/>
        </a:prstGeom>
        <a:solidFill>
          <a:srgbClr val="FF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3259321" y="4070985"/>
        <a:ext cx="1329870" cy="1189650"/>
      </dsp:txXfrm>
    </dsp:sp>
    <dsp:sp modelId="{0F070269-CFEB-45A2-B9E7-150601A09218}">
      <dsp:nvSpPr>
        <dsp:cNvPr id="0" name=""/>
        <dsp:cNvSpPr/>
      </dsp:nvSpPr>
      <dsp:spPr>
        <a:xfrm rot="11758105">
          <a:off x="4698959" y="2647892"/>
          <a:ext cx="221470" cy="5859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764118" y="2774227"/>
        <a:ext cx="155029" cy="351588"/>
      </dsp:txXfrm>
    </dsp:sp>
    <dsp:sp modelId="{8855DFE0-8F98-48A9-9289-404F10D38316}">
      <dsp:nvSpPr>
        <dsp:cNvPr id="0" name=""/>
        <dsp:cNvSpPr/>
      </dsp:nvSpPr>
      <dsp:spPr>
        <a:xfrm>
          <a:off x="2912576" y="1782873"/>
          <a:ext cx="1723471" cy="1723471"/>
        </a:xfrm>
        <a:prstGeom prst="ellipse">
          <a:avLst/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3164972" y="2035269"/>
        <a:ext cx="1218679" cy="1218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01509-83D1-43DF-9384-458C9B2D9C0B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A844D-7A03-4DB9-B41D-6D733FB0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7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44D-7A03-4DB9-B41D-6D733FB0D3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1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A844D-7A03-4DB9-B41D-6D733FB0D3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5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3102" y="5257801"/>
            <a:ext cx="7845417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জানাচ্ছি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914400"/>
            <a:ext cx="7696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4" y="2176463"/>
            <a:ext cx="4136576" cy="24288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248220" y="4724400"/>
            <a:ext cx="287129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6246" y="5638801"/>
            <a:ext cx="4022255" cy="5847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6" y="2162607"/>
            <a:ext cx="4087883" cy="2428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52841" y="4734580"/>
            <a:ext cx="264687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1410" y="619781"/>
            <a:ext cx="313579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7352954"/>
              </p:ext>
            </p:extLst>
          </p:nvPr>
        </p:nvGraphicFramePr>
        <p:xfrm>
          <a:off x="1114835" y="576590"/>
          <a:ext cx="10438911" cy="590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26533" y="2819401"/>
            <a:ext cx="1316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0609" y="914401"/>
            <a:ext cx="635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3519" y="2057401"/>
            <a:ext cx="886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3519" y="4267201"/>
            <a:ext cx="745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6186" y="5257801"/>
            <a:ext cx="1074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হাত-মুখ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4140" y="4303693"/>
            <a:ext cx="885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4919" y="2209800"/>
            <a:ext cx="607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6185" y="609601"/>
            <a:ext cx="7225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পর্দায়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13638"/>
              </p:ext>
            </p:extLst>
          </p:nvPr>
        </p:nvGraphicFramePr>
        <p:xfrm>
          <a:off x="1418881" y="2362200"/>
          <a:ext cx="90200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84"/>
                <a:gridCol w="7803846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                        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পানির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21618" marR="121618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618" marR="1216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618" marR="1216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414" y="76201"/>
            <a:ext cx="56300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3015" y="3200400"/>
            <a:ext cx="38347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975" y="5798127"/>
            <a:ext cx="4490944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562" y="3210580"/>
            <a:ext cx="434815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852" y="5791201"/>
            <a:ext cx="510029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শিল্প-কারখানায়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04" y="4124747"/>
            <a:ext cx="3399416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17" y="1473184"/>
            <a:ext cx="3185202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59" y="1473184"/>
            <a:ext cx="3286696" cy="15430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7869" y="762001"/>
            <a:ext cx="4180953" cy="58477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70" y="4028905"/>
            <a:ext cx="3160086" cy="15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F49D69-2418-4B41-978B-1A2D26CC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84" y="838201"/>
            <a:ext cx="3493135" cy="20699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33FEDB-8D2A-4988-A59D-84E7017C8041}"/>
              </a:ext>
            </a:extLst>
          </p:cNvPr>
          <p:cNvSpPr txBox="1"/>
          <p:nvPr/>
        </p:nvSpPr>
        <p:spPr>
          <a:xfrm>
            <a:off x="1216184" y="3810001"/>
            <a:ext cx="10033516" cy="1077218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প্রাকৃতিক সম্পদ সীমিত পরিমানে রয়েছে। পানি একটি প্রাকৃতিক সম্পদ। স্বাদু পানির পরিমান খুবই কম। তাই পানি সংরক্ষণ করা প্রয়োজন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8" y="838199"/>
            <a:ext cx="3436555" cy="20699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62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611" y="381000"/>
            <a:ext cx="8170827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5855" y="2905780"/>
            <a:ext cx="349326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941" y="5953780"/>
            <a:ext cx="3999978" cy="52322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4204" y="2928188"/>
            <a:ext cx="4069915" cy="52322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অযথা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03" y="4114800"/>
            <a:ext cx="3932816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04" y="1234404"/>
            <a:ext cx="3856615" cy="160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06" y="1234404"/>
            <a:ext cx="3558513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70" y="4028905"/>
            <a:ext cx="3195650" cy="15361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432123" y="5791200"/>
            <a:ext cx="442566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836" y="2102584"/>
            <a:ext cx="7340471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৩টি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4575" y="391180"/>
            <a:ext cx="6813084" cy="52322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পারবে,আমরা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0202" y="1076980"/>
            <a:ext cx="55579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47" y="2307203"/>
            <a:ext cx="2635065" cy="1600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63" y="2272567"/>
            <a:ext cx="2605119" cy="1582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8" y="2314131"/>
            <a:ext cx="2640405" cy="1499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44" y="2327564"/>
            <a:ext cx="2605119" cy="14824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0258" y="4038601"/>
            <a:ext cx="1972110" cy="95410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9005" y="4025206"/>
            <a:ext cx="186301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4965" y="4051519"/>
            <a:ext cx="2336358" cy="138499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0032" y="3975319"/>
            <a:ext cx="2736412" cy="138499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38" y="2425006"/>
            <a:ext cx="781656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9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4066467"/>
              </p:ext>
            </p:extLst>
          </p:nvPr>
        </p:nvGraphicFramePr>
        <p:xfrm>
          <a:off x="202697" y="152400"/>
          <a:ext cx="11553746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0326" y="2590800"/>
            <a:ext cx="11063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4011" y="457201"/>
            <a:ext cx="1487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119" y="1752601"/>
            <a:ext cx="1487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119" y="4177606"/>
            <a:ext cx="15760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8217" y="5168206"/>
            <a:ext cx="1484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ধোয়ার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1519" y="4267200"/>
            <a:ext cx="1745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গোসলের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1963" y="2133601"/>
            <a:ext cx="15135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0245" y="1343891"/>
            <a:ext cx="912138" cy="441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469" y="3949483"/>
            <a:ext cx="531385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কামাল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হরিহরনগর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জীবননগর,চুয়াডাঙ্গা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54" y="3810001"/>
            <a:ext cx="4763387" cy="224676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৩য়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৪)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পাঠ্যাংশ-পানির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১১/০৯/২০১৯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0" y="462456"/>
            <a:ext cx="2603130" cy="320828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77" y="635265"/>
            <a:ext cx="2282539" cy="291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8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2" y="1600200"/>
            <a:ext cx="4763387" cy="475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22" y="1546514"/>
            <a:ext cx="4750718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698" y="228601"/>
            <a:ext cx="8167621" cy="95410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পড়োঃ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3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3157" y="2133601"/>
            <a:ext cx="3441968" cy="1200329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2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138" y="1754097"/>
            <a:ext cx="784862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6972" y="762001"/>
            <a:ext cx="6272871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33" y="2133600"/>
            <a:ext cx="5056686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0230" y="5638800"/>
            <a:ext cx="324315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1409" y="619781"/>
            <a:ext cx="4455066" cy="646331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9011" y="4648200"/>
            <a:ext cx="384752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3337" y="4724400"/>
            <a:ext cx="227498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8" y="2057400"/>
            <a:ext cx="3988623" cy="24231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43" y="2133600"/>
            <a:ext cx="3749683" cy="23469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57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6" y="2187342"/>
            <a:ext cx="4039223" cy="20798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18" y="2187342"/>
            <a:ext cx="4114801" cy="20798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1410" y="619781"/>
            <a:ext cx="53687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6325" y="4495800"/>
            <a:ext cx="260199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1697" y="4495800"/>
            <a:ext cx="234070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9806" y="619781"/>
            <a:ext cx="436369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854" y="1447801"/>
            <a:ext cx="36407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7791" y="2743200"/>
            <a:ext cx="2390398" cy="707886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138" y="1905000"/>
            <a:ext cx="9729470" cy="243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মানুষের জন্য পানির গুরুত্ব বর্ণনা করতে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 </a:t>
            </a:r>
          </a:p>
          <a:p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অপচয়ের পরিণাম সম্পর্কে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 ।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91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95319" y="2209800"/>
            <a:ext cx="4355731" cy="27517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884" y="228600"/>
            <a:ext cx="806983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441" y="838201"/>
            <a:ext cx="8448147" cy="95410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না।এমন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179" y="5191780"/>
            <a:ext cx="35333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5570" y="5267980"/>
            <a:ext cx="4179349" cy="523220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পিপাসা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89" y="2286000"/>
            <a:ext cx="4355730" cy="27309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68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95319" y="4953000"/>
            <a:ext cx="4114802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দিয়ে আমরা জামা কাপড় ধুই  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7919" y="5029200"/>
            <a:ext cx="457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28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2800" b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আমরা থালা বাসন ধুই</a:t>
            </a:r>
            <a:r>
              <a:rPr lang="bn-IN" sz="2800" b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spc="1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8" y="2159000"/>
            <a:ext cx="4267201" cy="2489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8" y="2362200"/>
            <a:ext cx="4114801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1410" y="619781"/>
            <a:ext cx="53687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54" y="2376374"/>
            <a:ext cx="3565565" cy="21956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95560" y="4724400"/>
            <a:ext cx="39709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2397589"/>
            <a:ext cx="3657601" cy="22506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87773" y="4810780"/>
            <a:ext cx="353654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1410" y="619781"/>
            <a:ext cx="536877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528</Words>
  <Application>Microsoft Office PowerPoint</Application>
  <PresentationFormat>Custom</PresentationFormat>
  <Paragraphs>122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44</cp:revision>
  <dcterms:created xsi:type="dcterms:W3CDTF">2006-08-16T00:00:00Z</dcterms:created>
  <dcterms:modified xsi:type="dcterms:W3CDTF">2019-09-10T17:12:56Z</dcterms:modified>
</cp:coreProperties>
</file>