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6" r:id="rId10"/>
    <p:sldId id="264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50" d="100"/>
          <a:sy n="50" d="100"/>
        </p:scale>
        <p:origin x="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44D6D6-46F6-4D66-9FBD-A877DD49F7A9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FE0C3B-AF68-4092-8FB0-78C70EAA363D}">
      <dgm:prSet phldrT="[Text]" custT="1"/>
      <dgm:spPr>
        <a:solidFill>
          <a:schemeClr val="accent1"/>
        </a:solidFill>
      </dgm:spPr>
      <dgm:t>
        <a:bodyPr/>
        <a:lstStyle/>
        <a:p>
          <a:r>
            <a:rPr lang="bn-BD" sz="4400" dirty="0" smtClean="0">
              <a:latin typeface="NikoshBAN" panose="02000000000000000000" pitchFamily="2" charset="0"/>
              <a:cs typeface="NikoshBAN" panose="02000000000000000000" pitchFamily="2" charset="0"/>
            </a:rPr>
            <a:t>ই-কমার্স</a:t>
          </a:r>
          <a:endParaRPr lang="en-US" sz="44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A1FB7CF-9389-409E-8E92-D3FBE5400FF8}" type="parTrans" cxnId="{F6EE6B49-7C7D-4CDB-AA42-B0F2D3E90BF7}">
      <dgm:prSet/>
      <dgm:spPr/>
      <dgm:t>
        <a:bodyPr/>
        <a:lstStyle/>
        <a:p>
          <a:endParaRPr lang="en-US"/>
        </a:p>
      </dgm:t>
    </dgm:pt>
    <dgm:pt modelId="{31C46783-D04D-4722-963B-1E4D6E314667}" type="sibTrans" cxnId="{F6EE6B49-7C7D-4CDB-AA42-B0F2D3E90BF7}">
      <dgm:prSet/>
      <dgm:spPr/>
      <dgm:t>
        <a:bodyPr/>
        <a:lstStyle/>
        <a:p>
          <a:endParaRPr lang="en-US"/>
        </a:p>
      </dgm:t>
    </dgm:pt>
    <dgm:pt modelId="{791D5018-7F44-4137-99D9-24E665A84181}">
      <dgm:prSet phldrT="[Text]"/>
      <dgm:spPr/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কম্পিউটার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29663A6-E5D6-4BDF-B771-5D31D4FDDDB1}" type="parTrans" cxnId="{BDA6DA88-D528-42B2-BA9A-E598B16B51DF}">
      <dgm:prSet/>
      <dgm:spPr/>
      <dgm:t>
        <a:bodyPr/>
        <a:lstStyle/>
        <a:p>
          <a:endParaRPr lang="en-US"/>
        </a:p>
      </dgm:t>
    </dgm:pt>
    <dgm:pt modelId="{A9AEEC49-80C9-4316-BD5F-72DDBFD033BD}" type="sibTrans" cxnId="{BDA6DA88-D528-42B2-BA9A-E598B16B51DF}">
      <dgm:prSet/>
      <dgm:spPr/>
      <dgm:t>
        <a:bodyPr/>
        <a:lstStyle/>
        <a:p>
          <a:endParaRPr lang="en-US"/>
        </a:p>
      </dgm:t>
    </dgm:pt>
    <dgm:pt modelId="{9AE098FA-2D2D-4233-90A6-2ECBE732CE50}">
      <dgm:prSet phldrT="[Text]"/>
      <dgm:spPr/>
      <dgm:t>
        <a:bodyPr/>
        <a:lstStyle/>
        <a:p>
          <a:r>
            <a:rPr lang="en-US" dirty="0" err="1" smtClean="0">
              <a:latin typeface="NikoshBAN" panose="02000000000000000000" pitchFamily="2" charset="0"/>
              <a:cs typeface="NikoshBAN" panose="02000000000000000000" pitchFamily="2" charset="0"/>
            </a:rPr>
            <a:t>মোবাইল</a:t>
          </a:r>
          <a:r>
            <a:rPr lang="en-US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latin typeface="NikoshBAN" panose="02000000000000000000" pitchFamily="2" charset="0"/>
              <a:cs typeface="NikoshBAN" panose="02000000000000000000" pitchFamily="2" charset="0"/>
            </a:rPr>
            <a:t>ফোন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0C658E6-CF3C-4929-A724-0EC778FC858B}" type="parTrans" cxnId="{9859D25C-FDA6-4904-8B3E-1D49D1F9C395}">
      <dgm:prSet/>
      <dgm:spPr/>
      <dgm:t>
        <a:bodyPr/>
        <a:lstStyle/>
        <a:p>
          <a:endParaRPr lang="en-US"/>
        </a:p>
      </dgm:t>
    </dgm:pt>
    <dgm:pt modelId="{B7BC760F-CCB2-420A-A803-856122BDD75A}" type="sibTrans" cxnId="{9859D25C-FDA6-4904-8B3E-1D49D1F9C395}">
      <dgm:prSet/>
      <dgm:spPr/>
      <dgm:t>
        <a:bodyPr/>
        <a:lstStyle/>
        <a:p>
          <a:endParaRPr lang="en-US"/>
        </a:p>
      </dgm:t>
    </dgm:pt>
    <dgm:pt modelId="{7039B398-F3E9-496D-82A8-C823D1141515}">
      <dgm:prSet phldrT="[Text]"/>
      <dgm:spPr/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কম্পিউটার</a:t>
          </a:r>
        </a:p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বুলেটিন বোর্ড 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0F0C7CE-D33F-4018-A576-CBCADAC89CE5}" type="parTrans" cxnId="{CEBDF3ED-D802-41A8-93BA-1B7CA1ABDAB0}">
      <dgm:prSet/>
      <dgm:spPr/>
      <dgm:t>
        <a:bodyPr/>
        <a:lstStyle/>
        <a:p>
          <a:endParaRPr lang="en-US"/>
        </a:p>
      </dgm:t>
    </dgm:pt>
    <dgm:pt modelId="{AC274654-C6C6-42B3-A88E-C8D7D3949EA0}" type="sibTrans" cxnId="{CEBDF3ED-D802-41A8-93BA-1B7CA1ABDAB0}">
      <dgm:prSet/>
      <dgm:spPr/>
      <dgm:t>
        <a:bodyPr/>
        <a:lstStyle/>
        <a:p>
          <a:endParaRPr lang="en-US"/>
        </a:p>
      </dgm:t>
    </dgm:pt>
    <dgm:pt modelId="{1D7508F1-2930-42F1-AF01-5C753DFCB3DE}">
      <dgm:prSet phldrT="[Text]"/>
      <dgm:spPr/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ইন্টারনেট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13B961F-8BD5-40B9-9FFF-DC432214DBB9}" type="parTrans" cxnId="{C2D3FE7C-A1A8-4D35-96C6-A0DA5D71F7BD}">
      <dgm:prSet/>
      <dgm:spPr/>
      <dgm:t>
        <a:bodyPr/>
        <a:lstStyle/>
        <a:p>
          <a:endParaRPr lang="en-US"/>
        </a:p>
      </dgm:t>
    </dgm:pt>
    <dgm:pt modelId="{855B11BA-3395-44B4-83BD-3B2112885AC7}" type="sibTrans" cxnId="{C2D3FE7C-A1A8-4D35-96C6-A0DA5D71F7BD}">
      <dgm:prSet/>
      <dgm:spPr/>
      <dgm:t>
        <a:bodyPr/>
        <a:lstStyle/>
        <a:p>
          <a:endParaRPr lang="en-US"/>
        </a:p>
      </dgm:t>
    </dgm:pt>
    <dgm:pt modelId="{DFD739F7-D989-4CBB-91DF-1AD928F298AD}">
      <dgm:prSet/>
      <dgm:spPr/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ইলেক্ট্রনিক্স মেইল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7C1CD1F-26F8-4E2C-B81A-13DC27248849}" type="parTrans" cxnId="{8441A790-1B36-4CD4-9913-FB1FE255F30E}">
      <dgm:prSet/>
      <dgm:spPr/>
      <dgm:t>
        <a:bodyPr/>
        <a:lstStyle/>
        <a:p>
          <a:endParaRPr lang="en-US"/>
        </a:p>
      </dgm:t>
    </dgm:pt>
    <dgm:pt modelId="{FB3580AB-C324-4D3E-BDDA-343512186BD1}" type="sibTrans" cxnId="{8441A790-1B36-4CD4-9913-FB1FE255F30E}">
      <dgm:prSet/>
      <dgm:spPr/>
      <dgm:t>
        <a:bodyPr/>
        <a:lstStyle/>
        <a:p>
          <a:endParaRPr lang="en-US"/>
        </a:p>
      </dgm:t>
    </dgm:pt>
    <dgm:pt modelId="{70A40A16-EE01-4F16-996D-22D18C6B0383}">
      <dgm:prSet/>
      <dgm:spPr/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টেলিভিশন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761A99E-FCFD-458A-A1ED-4CC24ACFCB12}" type="parTrans" cxnId="{FAEAD847-24BE-453F-9FD7-BC6879882DA2}">
      <dgm:prSet/>
      <dgm:spPr/>
      <dgm:t>
        <a:bodyPr/>
        <a:lstStyle/>
        <a:p>
          <a:endParaRPr lang="en-US"/>
        </a:p>
      </dgm:t>
    </dgm:pt>
    <dgm:pt modelId="{8B96F1DF-9C6E-42C7-A6DB-CE209EFD4D41}" type="sibTrans" cxnId="{FAEAD847-24BE-453F-9FD7-BC6879882DA2}">
      <dgm:prSet/>
      <dgm:spPr/>
      <dgm:t>
        <a:bodyPr/>
        <a:lstStyle/>
        <a:p>
          <a:endParaRPr lang="en-US"/>
        </a:p>
      </dgm:t>
    </dgm:pt>
    <dgm:pt modelId="{4041596C-6982-49FC-AA40-B9B1F5D5BF45}">
      <dgm:prSet/>
      <dgm:spPr/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ওয়েবসাইড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DB0D02A-00D4-4908-8948-A03E2A60163D}" type="parTrans" cxnId="{F0142DE7-8030-4BC5-BD04-ADA150AB6AF6}">
      <dgm:prSet/>
      <dgm:spPr/>
      <dgm:t>
        <a:bodyPr/>
        <a:lstStyle/>
        <a:p>
          <a:endParaRPr lang="en-US"/>
        </a:p>
      </dgm:t>
    </dgm:pt>
    <dgm:pt modelId="{0AD6BF5D-E4F9-471C-87D0-2ABB27903C6D}" type="sibTrans" cxnId="{F0142DE7-8030-4BC5-BD04-ADA150AB6AF6}">
      <dgm:prSet/>
      <dgm:spPr/>
      <dgm:t>
        <a:bodyPr/>
        <a:lstStyle/>
        <a:p>
          <a:endParaRPr lang="en-US"/>
        </a:p>
      </dgm:t>
    </dgm:pt>
    <dgm:pt modelId="{71D3C19F-7358-4098-BBA1-643A0E466737}">
      <dgm:prSet/>
      <dgm:spPr/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টেলিপ্রিন্টার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D646E93-675A-44B7-BF79-2FA48938D857}" type="parTrans" cxnId="{5D9A81F6-AA3D-428E-BFDE-3FF041C59D4B}">
      <dgm:prSet/>
      <dgm:spPr/>
      <dgm:t>
        <a:bodyPr/>
        <a:lstStyle/>
        <a:p>
          <a:endParaRPr lang="en-US"/>
        </a:p>
      </dgm:t>
    </dgm:pt>
    <dgm:pt modelId="{CF6DB2D4-A50F-4FBD-AA39-9154F4FA66EC}" type="sibTrans" cxnId="{5D9A81F6-AA3D-428E-BFDE-3FF041C59D4B}">
      <dgm:prSet/>
      <dgm:spPr/>
      <dgm:t>
        <a:bodyPr/>
        <a:lstStyle/>
        <a:p>
          <a:endParaRPr lang="en-US"/>
        </a:p>
      </dgm:t>
    </dgm:pt>
    <dgm:pt modelId="{49BA1A52-8969-494B-89CB-7F354CF1A6E8}" type="pres">
      <dgm:prSet presAssocID="{1A44D6D6-46F6-4D66-9FBD-A877DD49F7A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A9EB68-80B6-4C25-A974-059288743E01}" type="pres">
      <dgm:prSet presAssocID="{95FE0C3B-AF68-4092-8FB0-78C70EAA363D}" presName="centerShape" presStyleLbl="node0" presStyleIdx="0" presStyleCnt="1" custScaleX="151437" custScaleY="137062"/>
      <dgm:spPr/>
      <dgm:t>
        <a:bodyPr/>
        <a:lstStyle/>
        <a:p>
          <a:endParaRPr lang="en-US"/>
        </a:p>
      </dgm:t>
    </dgm:pt>
    <dgm:pt modelId="{7115962B-C57A-4277-98AA-5983F4780C64}" type="pres">
      <dgm:prSet presAssocID="{791D5018-7F44-4137-99D9-24E665A8418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A3B52A-734F-4FBF-B3A0-E842894FA2C6}" type="pres">
      <dgm:prSet presAssocID="{791D5018-7F44-4137-99D9-24E665A84181}" presName="dummy" presStyleCnt="0"/>
      <dgm:spPr/>
    </dgm:pt>
    <dgm:pt modelId="{523B799A-9DCC-416A-AACC-B47E62525FDC}" type="pres">
      <dgm:prSet presAssocID="{A9AEEC49-80C9-4316-BD5F-72DDBFD033BD}" presName="sibTrans" presStyleLbl="sibTrans2D1" presStyleIdx="0" presStyleCnt="8"/>
      <dgm:spPr/>
      <dgm:t>
        <a:bodyPr/>
        <a:lstStyle/>
        <a:p>
          <a:endParaRPr lang="en-US"/>
        </a:p>
      </dgm:t>
    </dgm:pt>
    <dgm:pt modelId="{75086EB8-1F9F-4A37-9B61-DC5264A275A6}" type="pres">
      <dgm:prSet presAssocID="{4041596C-6982-49FC-AA40-B9B1F5D5BF45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8D918A-AD1E-434C-86B1-BCD19C4DC651}" type="pres">
      <dgm:prSet presAssocID="{4041596C-6982-49FC-AA40-B9B1F5D5BF45}" presName="dummy" presStyleCnt="0"/>
      <dgm:spPr/>
    </dgm:pt>
    <dgm:pt modelId="{AA395D00-7829-4DC2-85DA-A06DFB060E5A}" type="pres">
      <dgm:prSet presAssocID="{0AD6BF5D-E4F9-471C-87D0-2ABB27903C6D}" presName="sibTrans" presStyleLbl="sibTrans2D1" presStyleIdx="1" presStyleCnt="8"/>
      <dgm:spPr/>
      <dgm:t>
        <a:bodyPr/>
        <a:lstStyle/>
        <a:p>
          <a:endParaRPr lang="en-US"/>
        </a:p>
      </dgm:t>
    </dgm:pt>
    <dgm:pt modelId="{5EDF1D18-104E-4893-89C3-DA0D9E606F1A}" type="pres">
      <dgm:prSet presAssocID="{70A40A16-EE01-4F16-996D-22D18C6B0383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F1F4AF-2FA3-4958-B4F5-4CF670C1D0C8}" type="pres">
      <dgm:prSet presAssocID="{70A40A16-EE01-4F16-996D-22D18C6B0383}" presName="dummy" presStyleCnt="0"/>
      <dgm:spPr/>
    </dgm:pt>
    <dgm:pt modelId="{5E859F3C-6F2D-4F00-9E21-27E7133B8881}" type="pres">
      <dgm:prSet presAssocID="{8B96F1DF-9C6E-42C7-A6DB-CE209EFD4D41}" presName="sibTrans" presStyleLbl="sibTrans2D1" presStyleIdx="2" presStyleCnt="8"/>
      <dgm:spPr/>
      <dgm:t>
        <a:bodyPr/>
        <a:lstStyle/>
        <a:p>
          <a:endParaRPr lang="en-US"/>
        </a:p>
      </dgm:t>
    </dgm:pt>
    <dgm:pt modelId="{88E7A59E-9F01-4477-89AF-3A033ECB8683}" type="pres">
      <dgm:prSet presAssocID="{DFD739F7-D989-4CBB-91DF-1AD928F298A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6C5D13-B6B2-4754-BBB1-5FB373EED0C6}" type="pres">
      <dgm:prSet presAssocID="{DFD739F7-D989-4CBB-91DF-1AD928F298AD}" presName="dummy" presStyleCnt="0"/>
      <dgm:spPr/>
    </dgm:pt>
    <dgm:pt modelId="{357D0581-FBD0-4B66-B172-15578C5BB02C}" type="pres">
      <dgm:prSet presAssocID="{FB3580AB-C324-4D3E-BDDA-343512186BD1}" presName="sibTrans" presStyleLbl="sibTrans2D1" presStyleIdx="3" presStyleCnt="8"/>
      <dgm:spPr/>
      <dgm:t>
        <a:bodyPr/>
        <a:lstStyle/>
        <a:p>
          <a:endParaRPr lang="en-US"/>
        </a:p>
      </dgm:t>
    </dgm:pt>
    <dgm:pt modelId="{51F2B8B0-3CD1-4378-B329-B81435A68225}" type="pres">
      <dgm:prSet presAssocID="{9AE098FA-2D2D-4233-90A6-2ECBE732CE50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2958DC-C6D8-431C-820F-8C385D625DB4}" type="pres">
      <dgm:prSet presAssocID="{9AE098FA-2D2D-4233-90A6-2ECBE732CE50}" presName="dummy" presStyleCnt="0"/>
      <dgm:spPr/>
    </dgm:pt>
    <dgm:pt modelId="{90B83368-23ED-45BC-8F04-5B09FDDB592D}" type="pres">
      <dgm:prSet presAssocID="{B7BC760F-CCB2-420A-A803-856122BDD75A}" presName="sibTrans" presStyleLbl="sibTrans2D1" presStyleIdx="4" presStyleCnt="8"/>
      <dgm:spPr/>
      <dgm:t>
        <a:bodyPr/>
        <a:lstStyle/>
        <a:p>
          <a:endParaRPr lang="en-US"/>
        </a:p>
      </dgm:t>
    </dgm:pt>
    <dgm:pt modelId="{BC5F956F-B5CD-4044-AC09-B4C88659189C}" type="pres">
      <dgm:prSet presAssocID="{71D3C19F-7358-4098-BBA1-643A0E466737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BF3462-4A91-486B-9B5A-9439578BDC1B}" type="pres">
      <dgm:prSet presAssocID="{71D3C19F-7358-4098-BBA1-643A0E466737}" presName="dummy" presStyleCnt="0"/>
      <dgm:spPr/>
    </dgm:pt>
    <dgm:pt modelId="{C018D320-3FFE-4415-9FDC-D42A8009AA6F}" type="pres">
      <dgm:prSet presAssocID="{CF6DB2D4-A50F-4FBD-AA39-9154F4FA66EC}" presName="sibTrans" presStyleLbl="sibTrans2D1" presStyleIdx="5" presStyleCnt="8"/>
      <dgm:spPr/>
      <dgm:t>
        <a:bodyPr/>
        <a:lstStyle/>
        <a:p>
          <a:endParaRPr lang="en-US"/>
        </a:p>
      </dgm:t>
    </dgm:pt>
    <dgm:pt modelId="{C5A82E1B-E9E2-4660-AB62-EE8D9A7F50FE}" type="pres">
      <dgm:prSet presAssocID="{7039B398-F3E9-496D-82A8-C823D1141515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802318-896A-49B1-B241-80ACE3FC1707}" type="pres">
      <dgm:prSet presAssocID="{7039B398-F3E9-496D-82A8-C823D1141515}" presName="dummy" presStyleCnt="0"/>
      <dgm:spPr/>
    </dgm:pt>
    <dgm:pt modelId="{4B850CEB-BA01-42EC-A766-AA18F107BCDA}" type="pres">
      <dgm:prSet presAssocID="{AC274654-C6C6-42B3-A88E-C8D7D3949EA0}" presName="sibTrans" presStyleLbl="sibTrans2D1" presStyleIdx="6" presStyleCnt="8"/>
      <dgm:spPr/>
      <dgm:t>
        <a:bodyPr/>
        <a:lstStyle/>
        <a:p>
          <a:endParaRPr lang="en-US"/>
        </a:p>
      </dgm:t>
    </dgm:pt>
    <dgm:pt modelId="{086F6D55-8829-4000-B1F1-F7B0E0D53EC7}" type="pres">
      <dgm:prSet presAssocID="{1D7508F1-2930-42F1-AF01-5C753DFCB3DE}" presName="node" presStyleLbl="node1" presStyleIdx="7" presStyleCnt="8" custRadScaleRad="973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1CDA77-06B4-49F3-BFA1-E8B8C9DCC138}" type="pres">
      <dgm:prSet presAssocID="{1D7508F1-2930-42F1-AF01-5C753DFCB3DE}" presName="dummy" presStyleCnt="0"/>
      <dgm:spPr/>
    </dgm:pt>
    <dgm:pt modelId="{1784CED3-6626-4D06-8E66-FB0E2FD0E94D}" type="pres">
      <dgm:prSet presAssocID="{855B11BA-3395-44B4-83BD-3B2112885AC7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5D9A81F6-AA3D-428E-BFDE-3FF041C59D4B}" srcId="{95FE0C3B-AF68-4092-8FB0-78C70EAA363D}" destId="{71D3C19F-7358-4098-BBA1-643A0E466737}" srcOrd="5" destOrd="0" parTransId="{ED646E93-675A-44B7-BF79-2FA48938D857}" sibTransId="{CF6DB2D4-A50F-4FBD-AA39-9154F4FA66EC}"/>
    <dgm:cxn modelId="{A81FA02F-F72F-4009-9EB3-2C6156B211B8}" type="presOf" srcId="{A9AEEC49-80C9-4316-BD5F-72DDBFD033BD}" destId="{523B799A-9DCC-416A-AACC-B47E62525FDC}" srcOrd="0" destOrd="0" presId="urn:microsoft.com/office/officeart/2005/8/layout/radial6"/>
    <dgm:cxn modelId="{7D9CFEB7-2818-4FC3-9C68-F001ABC1C044}" type="presOf" srcId="{AC274654-C6C6-42B3-A88E-C8D7D3949EA0}" destId="{4B850CEB-BA01-42EC-A766-AA18F107BCDA}" srcOrd="0" destOrd="0" presId="urn:microsoft.com/office/officeart/2005/8/layout/radial6"/>
    <dgm:cxn modelId="{5B0102FC-B3DB-43D4-97CB-56FC8D47741A}" type="presOf" srcId="{8B96F1DF-9C6E-42C7-A6DB-CE209EFD4D41}" destId="{5E859F3C-6F2D-4F00-9E21-27E7133B8881}" srcOrd="0" destOrd="0" presId="urn:microsoft.com/office/officeart/2005/8/layout/radial6"/>
    <dgm:cxn modelId="{3D2476A7-578B-4806-B603-8C12AFC783FC}" type="presOf" srcId="{7039B398-F3E9-496D-82A8-C823D1141515}" destId="{C5A82E1B-E9E2-4660-AB62-EE8D9A7F50FE}" srcOrd="0" destOrd="0" presId="urn:microsoft.com/office/officeart/2005/8/layout/radial6"/>
    <dgm:cxn modelId="{9B673A93-066B-4322-94F8-5B028EF6B196}" type="presOf" srcId="{95FE0C3B-AF68-4092-8FB0-78C70EAA363D}" destId="{D2A9EB68-80B6-4C25-A974-059288743E01}" srcOrd="0" destOrd="0" presId="urn:microsoft.com/office/officeart/2005/8/layout/radial6"/>
    <dgm:cxn modelId="{B80709DF-A1E1-4A1F-97E5-18401833F5FB}" type="presOf" srcId="{B7BC760F-CCB2-420A-A803-856122BDD75A}" destId="{90B83368-23ED-45BC-8F04-5B09FDDB592D}" srcOrd="0" destOrd="0" presId="urn:microsoft.com/office/officeart/2005/8/layout/radial6"/>
    <dgm:cxn modelId="{BDA6DA88-D528-42B2-BA9A-E598B16B51DF}" srcId="{95FE0C3B-AF68-4092-8FB0-78C70EAA363D}" destId="{791D5018-7F44-4137-99D9-24E665A84181}" srcOrd="0" destOrd="0" parTransId="{F29663A6-E5D6-4BDF-B771-5D31D4FDDDB1}" sibTransId="{A9AEEC49-80C9-4316-BD5F-72DDBFD033BD}"/>
    <dgm:cxn modelId="{9859D25C-FDA6-4904-8B3E-1D49D1F9C395}" srcId="{95FE0C3B-AF68-4092-8FB0-78C70EAA363D}" destId="{9AE098FA-2D2D-4233-90A6-2ECBE732CE50}" srcOrd="4" destOrd="0" parTransId="{60C658E6-CF3C-4929-A724-0EC778FC858B}" sibTransId="{B7BC760F-CCB2-420A-A803-856122BDD75A}"/>
    <dgm:cxn modelId="{F0142DE7-8030-4BC5-BD04-ADA150AB6AF6}" srcId="{95FE0C3B-AF68-4092-8FB0-78C70EAA363D}" destId="{4041596C-6982-49FC-AA40-B9B1F5D5BF45}" srcOrd="1" destOrd="0" parTransId="{7DB0D02A-00D4-4908-8948-A03E2A60163D}" sibTransId="{0AD6BF5D-E4F9-471C-87D0-2ABB27903C6D}"/>
    <dgm:cxn modelId="{12BEDDCC-B995-478E-95B7-25FF278A0E35}" type="presOf" srcId="{9AE098FA-2D2D-4233-90A6-2ECBE732CE50}" destId="{51F2B8B0-3CD1-4378-B329-B81435A68225}" srcOrd="0" destOrd="0" presId="urn:microsoft.com/office/officeart/2005/8/layout/radial6"/>
    <dgm:cxn modelId="{AF3ECBD1-B936-447D-AAD1-55F31FEADCE3}" type="presOf" srcId="{71D3C19F-7358-4098-BBA1-643A0E466737}" destId="{BC5F956F-B5CD-4044-AC09-B4C88659189C}" srcOrd="0" destOrd="0" presId="urn:microsoft.com/office/officeart/2005/8/layout/radial6"/>
    <dgm:cxn modelId="{7BDD1852-1003-4901-8FAC-BCA657F27DD1}" type="presOf" srcId="{CF6DB2D4-A50F-4FBD-AA39-9154F4FA66EC}" destId="{C018D320-3FFE-4415-9FDC-D42A8009AA6F}" srcOrd="0" destOrd="0" presId="urn:microsoft.com/office/officeart/2005/8/layout/radial6"/>
    <dgm:cxn modelId="{DEBECE1D-8BBC-42BC-9404-81DB2ADA75E0}" type="presOf" srcId="{0AD6BF5D-E4F9-471C-87D0-2ABB27903C6D}" destId="{AA395D00-7829-4DC2-85DA-A06DFB060E5A}" srcOrd="0" destOrd="0" presId="urn:microsoft.com/office/officeart/2005/8/layout/radial6"/>
    <dgm:cxn modelId="{E8BA2277-EC10-4BB3-A4B9-155DB075F500}" type="presOf" srcId="{DFD739F7-D989-4CBB-91DF-1AD928F298AD}" destId="{88E7A59E-9F01-4477-89AF-3A033ECB8683}" srcOrd="0" destOrd="0" presId="urn:microsoft.com/office/officeart/2005/8/layout/radial6"/>
    <dgm:cxn modelId="{8441A790-1B36-4CD4-9913-FB1FE255F30E}" srcId="{95FE0C3B-AF68-4092-8FB0-78C70EAA363D}" destId="{DFD739F7-D989-4CBB-91DF-1AD928F298AD}" srcOrd="3" destOrd="0" parTransId="{D7C1CD1F-26F8-4E2C-B81A-13DC27248849}" sibTransId="{FB3580AB-C324-4D3E-BDDA-343512186BD1}"/>
    <dgm:cxn modelId="{CEBDF3ED-D802-41A8-93BA-1B7CA1ABDAB0}" srcId="{95FE0C3B-AF68-4092-8FB0-78C70EAA363D}" destId="{7039B398-F3E9-496D-82A8-C823D1141515}" srcOrd="6" destOrd="0" parTransId="{30F0C7CE-D33F-4018-A576-CBCADAC89CE5}" sibTransId="{AC274654-C6C6-42B3-A88E-C8D7D3949EA0}"/>
    <dgm:cxn modelId="{1C873EBD-C4D0-47D4-A41F-AE894F0E4479}" type="presOf" srcId="{791D5018-7F44-4137-99D9-24E665A84181}" destId="{7115962B-C57A-4277-98AA-5983F4780C64}" srcOrd="0" destOrd="0" presId="urn:microsoft.com/office/officeart/2005/8/layout/radial6"/>
    <dgm:cxn modelId="{01FE93E6-A2CB-40CA-96B7-77A593DF4F00}" type="presOf" srcId="{70A40A16-EE01-4F16-996D-22D18C6B0383}" destId="{5EDF1D18-104E-4893-89C3-DA0D9E606F1A}" srcOrd="0" destOrd="0" presId="urn:microsoft.com/office/officeart/2005/8/layout/radial6"/>
    <dgm:cxn modelId="{F6EE6B49-7C7D-4CDB-AA42-B0F2D3E90BF7}" srcId="{1A44D6D6-46F6-4D66-9FBD-A877DD49F7A9}" destId="{95FE0C3B-AF68-4092-8FB0-78C70EAA363D}" srcOrd="0" destOrd="0" parTransId="{0A1FB7CF-9389-409E-8E92-D3FBE5400FF8}" sibTransId="{31C46783-D04D-4722-963B-1E4D6E314667}"/>
    <dgm:cxn modelId="{3F7DA3A9-AA4D-428A-ADA2-F2AEF39413D9}" type="presOf" srcId="{1D7508F1-2930-42F1-AF01-5C753DFCB3DE}" destId="{086F6D55-8829-4000-B1F1-F7B0E0D53EC7}" srcOrd="0" destOrd="0" presId="urn:microsoft.com/office/officeart/2005/8/layout/radial6"/>
    <dgm:cxn modelId="{6A0CB6B4-13A4-44D7-9081-0AD8C1930561}" type="presOf" srcId="{4041596C-6982-49FC-AA40-B9B1F5D5BF45}" destId="{75086EB8-1F9F-4A37-9B61-DC5264A275A6}" srcOrd="0" destOrd="0" presId="urn:microsoft.com/office/officeart/2005/8/layout/radial6"/>
    <dgm:cxn modelId="{1EC8F87E-BEC6-49E1-8B17-D05326928692}" type="presOf" srcId="{855B11BA-3395-44B4-83BD-3B2112885AC7}" destId="{1784CED3-6626-4D06-8E66-FB0E2FD0E94D}" srcOrd="0" destOrd="0" presId="urn:microsoft.com/office/officeart/2005/8/layout/radial6"/>
    <dgm:cxn modelId="{FAEAD847-24BE-453F-9FD7-BC6879882DA2}" srcId="{95FE0C3B-AF68-4092-8FB0-78C70EAA363D}" destId="{70A40A16-EE01-4F16-996D-22D18C6B0383}" srcOrd="2" destOrd="0" parTransId="{A761A99E-FCFD-458A-A1ED-4CC24ACFCB12}" sibTransId="{8B96F1DF-9C6E-42C7-A6DB-CE209EFD4D41}"/>
    <dgm:cxn modelId="{27ED2D80-F426-4DDA-AEA9-629BD431E71F}" type="presOf" srcId="{FB3580AB-C324-4D3E-BDDA-343512186BD1}" destId="{357D0581-FBD0-4B66-B172-15578C5BB02C}" srcOrd="0" destOrd="0" presId="urn:microsoft.com/office/officeart/2005/8/layout/radial6"/>
    <dgm:cxn modelId="{C2D3FE7C-A1A8-4D35-96C6-A0DA5D71F7BD}" srcId="{95FE0C3B-AF68-4092-8FB0-78C70EAA363D}" destId="{1D7508F1-2930-42F1-AF01-5C753DFCB3DE}" srcOrd="7" destOrd="0" parTransId="{C13B961F-8BD5-40B9-9FFF-DC432214DBB9}" sibTransId="{855B11BA-3395-44B4-83BD-3B2112885AC7}"/>
    <dgm:cxn modelId="{BD73D2B4-81F2-4420-A8C1-F4EA6B8B808D}" type="presOf" srcId="{1A44D6D6-46F6-4D66-9FBD-A877DD49F7A9}" destId="{49BA1A52-8969-494B-89CB-7F354CF1A6E8}" srcOrd="0" destOrd="0" presId="urn:microsoft.com/office/officeart/2005/8/layout/radial6"/>
    <dgm:cxn modelId="{59DD247A-85BA-42E3-ABD3-203F274BB7E2}" type="presParOf" srcId="{49BA1A52-8969-494B-89CB-7F354CF1A6E8}" destId="{D2A9EB68-80B6-4C25-A974-059288743E01}" srcOrd="0" destOrd="0" presId="urn:microsoft.com/office/officeart/2005/8/layout/radial6"/>
    <dgm:cxn modelId="{BBBFE865-1CA9-4504-8714-F63549D3A521}" type="presParOf" srcId="{49BA1A52-8969-494B-89CB-7F354CF1A6E8}" destId="{7115962B-C57A-4277-98AA-5983F4780C64}" srcOrd="1" destOrd="0" presId="urn:microsoft.com/office/officeart/2005/8/layout/radial6"/>
    <dgm:cxn modelId="{FBA43482-E9C7-44FB-9881-31DA14098052}" type="presParOf" srcId="{49BA1A52-8969-494B-89CB-7F354CF1A6E8}" destId="{B0A3B52A-734F-4FBF-B3A0-E842894FA2C6}" srcOrd="2" destOrd="0" presId="urn:microsoft.com/office/officeart/2005/8/layout/radial6"/>
    <dgm:cxn modelId="{14FB35AE-0CC8-4AD4-BCD2-27C7D7986929}" type="presParOf" srcId="{49BA1A52-8969-494B-89CB-7F354CF1A6E8}" destId="{523B799A-9DCC-416A-AACC-B47E62525FDC}" srcOrd="3" destOrd="0" presId="urn:microsoft.com/office/officeart/2005/8/layout/radial6"/>
    <dgm:cxn modelId="{5248FA82-8AA0-40AF-821B-27B0E6BADA64}" type="presParOf" srcId="{49BA1A52-8969-494B-89CB-7F354CF1A6E8}" destId="{75086EB8-1F9F-4A37-9B61-DC5264A275A6}" srcOrd="4" destOrd="0" presId="urn:microsoft.com/office/officeart/2005/8/layout/radial6"/>
    <dgm:cxn modelId="{1FA277DA-509A-446D-AE7B-D6502DA7271A}" type="presParOf" srcId="{49BA1A52-8969-494B-89CB-7F354CF1A6E8}" destId="{A98D918A-AD1E-434C-86B1-BCD19C4DC651}" srcOrd="5" destOrd="0" presId="urn:microsoft.com/office/officeart/2005/8/layout/radial6"/>
    <dgm:cxn modelId="{F032F7E0-447B-4F22-8C61-9624874FED47}" type="presParOf" srcId="{49BA1A52-8969-494B-89CB-7F354CF1A6E8}" destId="{AA395D00-7829-4DC2-85DA-A06DFB060E5A}" srcOrd="6" destOrd="0" presId="urn:microsoft.com/office/officeart/2005/8/layout/radial6"/>
    <dgm:cxn modelId="{B0B105BD-D472-4D08-A31D-81502BB6C4FB}" type="presParOf" srcId="{49BA1A52-8969-494B-89CB-7F354CF1A6E8}" destId="{5EDF1D18-104E-4893-89C3-DA0D9E606F1A}" srcOrd="7" destOrd="0" presId="urn:microsoft.com/office/officeart/2005/8/layout/radial6"/>
    <dgm:cxn modelId="{D8D0EFB5-E490-4926-9436-848E806BB053}" type="presParOf" srcId="{49BA1A52-8969-494B-89CB-7F354CF1A6E8}" destId="{EEF1F4AF-2FA3-4958-B4F5-4CF670C1D0C8}" srcOrd="8" destOrd="0" presId="urn:microsoft.com/office/officeart/2005/8/layout/radial6"/>
    <dgm:cxn modelId="{F2EC43CF-7197-4CF0-A0AE-0B69DE0DF28F}" type="presParOf" srcId="{49BA1A52-8969-494B-89CB-7F354CF1A6E8}" destId="{5E859F3C-6F2D-4F00-9E21-27E7133B8881}" srcOrd="9" destOrd="0" presId="urn:microsoft.com/office/officeart/2005/8/layout/radial6"/>
    <dgm:cxn modelId="{ED1268CE-8DF8-4149-A655-BC9119FC4ED3}" type="presParOf" srcId="{49BA1A52-8969-494B-89CB-7F354CF1A6E8}" destId="{88E7A59E-9F01-4477-89AF-3A033ECB8683}" srcOrd="10" destOrd="0" presId="urn:microsoft.com/office/officeart/2005/8/layout/radial6"/>
    <dgm:cxn modelId="{810D04F8-80AD-4441-90EF-0E4F16653AC5}" type="presParOf" srcId="{49BA1A52-8969-494B-89CB-7F354CF1A6E8}" destId="{5F6C5D13-B6B2-4754-BBB1-5FB373EED0C6}" srcOrd="11" destOrd="0" presId="urn:microsoft.com/office/officeart/2005/8/layout/radial6"/>
    <dgm:cxn modelId="{5A5E8A24-5D8F-4A9E-9BDA-1D7B7B18DD60}" type="presParOf" srcId="{49BA1A52-8969-494B-89CB-7F354CF1A6E8}" destId="{357D0581-FBD0-4B66-B172-15578C5BB02C}" srcOrd="12" destOrd="0" presId="urn:microsoft.com/office/officeart/2005/8/layout/radial6"/>
    <dgm:cxn modelId="{B18DE3DF-9AEF-46F1-BCF6-DAFC22B26B4D}" type="presParOf" srcId="{49BA1A52-8969-494B-89CB-7F354CF1A6E8}" destId="{51F2B8B0-3CD1-4378-B329-B81435A68225}" srcOrd="13" destOrd="0" presId="urn:microsoft.com/office/officeart/2005/8/layout/radial6"/>
    <dgm:cxn modelId="{F7D37F52-D3EF-449B-8E8D-6CA39DA5A00C}" type="presParOf" srcId="{49BA1A52-8969-494B-89CB-7F354CF1A6E8}" destId="{052958DC-C6D8-431C-820F-8C385D625DB4}" srcOrd="14" destOrd="0" presId="urn:microsoft.com/office/officeart/2005/8/layout/radial6"/>
    <dgm:cxn modelId="{4FE4F91E-265C-4F88-B093-B117E32978DB}" type="presParOf" srcId="{49BA1A52-8969-494B-89CB-7F354CF1A6E8}" destId="{90B83368-23ED-45BC-8F04-5B09FDDB592D}" srcOrd="15" destOrd="0" presId="urn:microsoft.com/office/officeart/2005/8/layout/radial6"/>
    <dgm:cxn modelId="{15F920A3-FC74-4955-9838-D2C293B927C8}" type="presParOf" srcId="{49BA1A52-8969-494B-89CB-7F354CF1A6E8}" destId="{BC5F956F-B5CD-4044-AC09-B4C88659189C}" srcOrd="16" destOrd="0" presId="urn:microsoft.com/office/officeart/2005/8/layout/radial6"/>
    <dgm:cxn modelId="{693B6700-5E7C-4FB2-BCDD-4E29C37375B8}" type="presParOf" srcId="{49BA1A52-8969-494B-89CB-7F354CF1A6E8}" destId="{20BF3462-4A91-486B-9B5A-9439578BDC1B}" srcOrd="17" destOrd="0" presId="urn:microsoft.com/office/officeart/2005/8/layout/radial6"/>
    <dgm:cxn modelId="{1386DA06-F5CD-4477-AD57-E8C059C58EEF}" type="presParOf" srcId="{49BA1A52-8969-494B-89CB-7F354CF1A6E8}" destId="{C018D320-3FFE-4415-9FDC-D42A8009AA6F}" srcOrd="18" destOrd="0" presId="urn:microsoft.com/office/officeart/2005/8/layout/radial6"/>
    <dgm:cxn modelId="{4D82223F-B01C-406D-BE99-90E70F7F54FA}" type="presParOf" srcId="{49BA1A52-8969-494B-89CB-7F354CF1A6E8}" destId="{C5A82E1B-E9E2-4660-AB62-EE8D9A7F50FE}" srcOrd="19" destOrd="0" presId="urn:microsoft.com/office/officeart/2005/8/layout/radial6"/>
    <dgm:cxn modelId="{D898E71F-89A6-45A6-A265-C1E9388FDC66}" type="presParOf" srcId="{49BA1A52-8969-494B-89CB-7F354CF1A6E8}" destId="{E4802318-896A-49B1-B241-80ACE3FC1707}" srcOrd="20" destOrd="0" presId="urn:microsoft.com/office/officeart/2005/8/layout/radial6"/>
    <dgm:cxn modelId="{7A029220-C85D-4C29-BCFB-05A20CFB986E}" type="presParOf" srcId="{49BA1A52-8969-494B-89CB-7F354CF1A6E8}" destId="{4B850CEB-BA01-42EC-A766-AA18F107BCDA}" srcOrd="21" destOrd="0" presId="urn:microsoft.com/office/officeart/2005/8/layout/radial6"/>
    <dgm:cxn modelId="{A89FD624-F906-4A44-9BDF-FD8BD257F6B4}" type="presParOf" srcId="{49BA1A52-8969-494B-89CB-7F354CF1A6E8}" destId="{086F6D55-8829-4000-B1F1-F7B0E0D53EC7}" srcOrd="22" destOrd="0" presId="urn:microsoft.com/office/officeart/2005/8/layout/radial6"/>
    <dgm:cxn modelId="{C5094005-59ED-4F21-BA4A-D5DC2029D3C3}" type="presParOf" srcId="{49BA1A52-8969-494B-89CB-7F354CF1A6E8}" destId="{861CDA77-06B4-49F3-BFA1-E8B8C9DCC138}" srcOrd="23" destOrd="0" presId="urn:microsoft.com/office/officeart/2005/8/layout/radial6"/>
    <dgm:cxn modelId="{5B358885-F064-485C-914C-E4D28ACFAEC5}" type="presParOf" srcId="{49BA1A52-8969-494B-89CB-7F354CF1A6E8}" destId="{1784CED3-6626-4D06-8E66-FB0E2FD0E94D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4CED3-6626-4D06-8E66-FB0E2FD0E94D}">
      <dsp:nvSpPr>
        <dsp:cNvPr id="0" name=""/>
        <dsp:cNvSpPr/>
      </dsp:nvSpPr>
      <dsp:spPr>
        <a:xfrm>
          <a:off x="1927112" y="490256"/>
          <a:ext cx="4435164" cy="4435164"/>
        </a:xfrm>
        <a:prstGeom prst="blockArc">
          <a:avLst>
            <a:gd name="adj1" fmla="val 13408325"/>
            <a:gd name="adj2" fmla="val 16072695"/>
            <a:gd name="adj3" fmla="val 342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50CEB-BA01-42EC-A766-AA18F107BCDA}">
      <dsp:nvSpPr>
        <dsp:cNvPr id="0" name=""/>
        <dsp:cNvSpPr/>
      </dsp:nvSpPr>
      <dsp:spPr>
        <a:xfrm>
          <a:off x="1844923" y="572445"/>
          <a:ext cx="4435164" cy="4435164"/>
        </a:xfrm>
        <a:prstGeom prst="blockArc">
          <a:avLst>
            <a:gd name="adj1" fmla="val 10927305"/>
            <a:gd name="adj2" fmla="val 13591675"/>
            <a:gd name="adj3" fmla="val 342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8D320-3FFE-4415-9FDC-D42A8009AA6F}">
      <dsp:nvSpPr>
        <dsp:cNvPr id="0" name=""/>
        <dsp:cNvSpPr/>
      </dsp:nvSpPr>
      <dsp:spPr>
        <a:xfrm>
          <a:off x="1846417" y="491751"/>
          <a:ext cx="4435164" cy="4435164"/>
        </a:xfrm>
        <a:prstGeom prst="blockArc">
          <a:avLst>
            <a:gd name="adj1" fmla="val 8100000"/>
            <a:gd name="adj2" fmla="val 10800000"/>
            <a:gd name="adj3" fmla="val 342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B83368-23ED-45BC-8F04-5B09FDDB592D}">
      <dsp:nvSpPr>
        <dsp:cNvPr id="0" name=""/>
        <dsp:cNvSpPr/>
      </dsp:nvSpPr>
      <dsp:spPr>
        <a:xfrm>
          <a:off x="1846417" y="491751"/>
          <a:ext cx="4435164" cy="4435164"/>
        </a:xfrm>
        <a:prstGeom prst="blockArc">
          <a:avLst>
            <a:gd name="adj1" fmla="val 5400000"/>
            <a:gd name="adj2" fmla="val 8100000"/>
            <a:gd name="adj3" fmla="val 342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7D0581-FBD0-4B66-B172-15578C5BB02C}">
      <dsp:nvSpPr>
        <dsp:cNvPr id="0" name=""/>
        <dsp:cNvSpPr/>
      </dsp:nvSpPr>
      <dsp:spPr>
        <a:xfrm>
          <a:off x="1846417" y="491751"/>
          <a:ext cx="4435164" cy="4435164"/>
        </a:xfrm>
        <a:prstGeom prst="blockArc">
          <a:avLst>
            <a:gd name="adj1" fmla="val 2700000"/>
            <a:gd name="adj2" fmla="val 5400000"/>
            <a:gd name="adj3" fmla="val 342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859F3C-6F2D-4F00-9E21-27E7133B8881}">
      <dsp:nvSpPr>
        <dsp:cNvPr id="0" name=""/>
        <dsp:cNvSpPr/>
      </dsp:nvSpPr>
      <dsp:spPr>
        <a:xfrm>
          <a:off x="1846417" y="491751"/>
          <a:ext cx="4435164" cy="4435164"/>
        </a:xfrm>
        <a:prstGeom prst="blockArc">
          <a:avLst>
            <a:gd name="adj1" fmla="val 0"/>
            <a:gd name="adj2" fmla="val 2700000"/>
            <a:gd name="adj3" fmla="val 342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395D00-7829-4DC2-85DA-A06DFB060E5A}">
      <dsp:nvSpPr>
        <dsp:cNvPr id="0" name=""/>
        <dsp:cNvSpPr/>
      </dsp:nvSpPr>
      <dsp:spPr>
        <a:xfrm>
          <a:off x="1846417" y="491751"/>
          <a:ext cx="4435164" cy="4435164"/>
        </a:xfrm>
        <a:prstGeom prst="blockArc">
          <a:avLst>
            <a:gd name="adj1" fmla="val 18900000"/>
            <a:gd name="adj2" fmla="val 0"/>
            <a:gd name="adj3" fmla="val 342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B799A-9DCC-416A-AACC-B47E62525FDC}">
      <dsp:nvSpPr>
        <dsp:cNvPr id="0" name=""/>
        <dsp:cNvSpPr/>
      </dsp:nvSpPr>
      <dsp:spPr>
        <a:xfrm>
          <a:off x="1846417" y="491751"/>
          <a:ext cx="4435164" cy="4435164"/>
        </a:xfrm>
        <a:prstGeom prst="blockArc">
          <a:avLst>
            <a:gd name="adj1" fmla="val 16200000"/>
            <a:gd name="adj2" fmla="val 18900000"/>
            <a:gd name="adj3" fmla="val 342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A9EB68-80B6-4C25-A974-059288743E01}">
      <dsp:nvSpPr>
        <dsp:cNvPr id="0" name=""/>
        <dsp:cNvSpPr/>
      </dsp:nvSpPr>
      <dsp:spPr>
        <a:xfrm>
          <a:off x="2922070" y="1675800"/>
          <a:ext cx="2283859" cy="2067066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4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ই-কমার্স</a:t>
          </a:r>
          <a:endParaRPr lang="en-US" sz="44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256533" y="1978515"/>
        <a:ext cx="1614933" cy="1461636"/>
      </dsp:txXfrm>
    </dsp:sp>
    <dsp:sp modelId="{7115962B-C57A-4277-98AA-5983F4780C64}">
      <dsp:nvSpPr>
        <dsp:cNvPr id="0" name=""/>
        <dsp:cNvSpPr/>
      </dsp:nvSpPr>
      <dsp:spPr>
        <a:xfrm>
          <a:off x="3536156" y="1912"/>
          <a:ext cx="1055687" cy="1055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কম্পিউটার</a:t>
          </a:r>
          <a:endParaRPr lang="en-US" sz="1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690758" y="156514"/>
        <a:ext cx="746483" cy="746483"/>
      </dsp:txXfrm>
    </dsp:sp>
    <dsp:sp modelId="{75086EB8-1F9F-4A37-9B61-DC5264A275A6}">
      <dsp:nvSpPr>
        <dsp:cNvPr id="0" name=""/>
        <dsp:cNvSpPr/>
      </dsp:nvSpPr>
      <dsp:spPr>
        <a:xfrm>
          <a:off x="5077350" y="640295"/>
          <a:ext cx="1055687" cy="1055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ওয়েবসাইড</a:t>
          </a:r>
          <a:endParaRPr lang="en-US" sz="1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231952" y="794897"/>
        <a:ext cx="746483" cy="746483"/>
      </dsp:txXfrm>
    </dsp:sp>
    <dsp:sp modelId="{5EDF1D18-104E-4893-89C3-DA0D9E606F1A}">
      <dsp:nvSpPr>
        <dsp:cNvPr id="0" name=""/>
        <dsp:cNvSpPr/>
      </dsp:nvSpPr>
      <dsp:spPr>
        <a:xfrm>
          <a:off x="5715733" y="2181489"/>
          <a:ext cx="1055687" cy="1055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টেলিভিশন</a:t>
          </a:r>
          <a:endParaRPr lang="en-US" sz="1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870335" y="2336091"/>
        <a:ext cx="746483" cy="746483"/>
      </dsp:txXfrm>
    </dsp:sp>
    <dsp:sp modelId="{88E7A59E-9F01-4477-89AF-3A033ECB8683}">
      <dsp:nvSpPr>
        <dsp:cNvPr id="0" name=""/>
        <dsp:cNvSpPr/>
      </dsp:nvSpPr>
      <dsp:spPr>
        <a:xfrm>
          <a:off x="5077350" y="3722683"/>
          <a:ext cx="1055687" cy="1055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ইলেক্ট্রনিক্স মেইল</a:t>
          </a:r>
          <a:endParaRPr lang="en-US" sz="1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231952" y="3877285"/>
        <a:ext cx="746483" cy="746483"/>
      </dsp:txXfrm>
    </dsp:sp>
    <dsp:sp modelId="{51F2B8B0-3CD1-4378-B329-B81435A68225}">
      <dsp:nvSpPr>
        <dsp:cNvPr id="0" name=""/>
        <dsp:cNvSpPr/>
      </dsp:nvSpPr>
      <dsp:spPr>
        <a:xfrm>
          <a:off x="3536156" y="4361067"/>
          <a:ext cx="1055687" cy="1055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মোবাইল</a:t>
          </a:r>
          <a:r>
            <a:rPr lang="en-US" sz="1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1500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ফোন</a:t>
          </a:r>
          <a:endParaRPr lang="en-US" sz="1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690758" y="4515669"/>
        <a:ext cx="746483" cy="746483"/>
      </dsp:txXfrm>
    </dsp:sp>
    <dsp:sp modelId="{BC5F956F-B5CD-4044-AC09-B4C88659189C}">
      <dsp:nvSpPr>
        <dsp:cNvPr id="0" name=""/>
        <dsp:cNvSpPr/>
      </dsp:nvSpPr>
      <dsp:spPr>
        <a:xfrm>
          <a:off x="1994962" y="3722683"/>
          <a:ext cx="1055687" cy="1055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টেলিপ্রিন্টার</a:t>
          </a:r>
          <a:endParaRPr lang="en-US" sz="1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149564" y="3877285"/>
        <a:ext cx="746483" cy="746483"/>
      </dsp:txXfrm>
    </dsp:sp>
    <dsp:sp modelId="{C5A82E1B-E9E2-4660-AB62-EE8D9A7F50FE}">
      <dsp:nvSpPr>
        <dsp:cNvPr id="0" name=""/>
        <dsp:cNvSpPr/>
      </dsp:nvSpPr>
      <dsp:spPr>
        <a:xfrm>
          <a:off x="1356578" y="2181489"/>
          <a:ext cx="1055687" cy="1055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কম্পিউটার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বুলেটিন বোর্ড </a:t>
          </a:r>
          <a:endParaRPr lang="en-US" sz="1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511180" y="2336091"/>
        <a:ext cx="746483" cy="746483"/>
      </dsp:txXfrm>
    </dsp:sp>
    <dsp:sp modelId="{086F6D55-8829-4000-B1F1-F7B0E0D53EC7}">
      <dsp:nvSpPr>
        <dsp:cNvPr id="0" name=""/>
        <dsp:cNvSpPr/>
      </dsp:nvSpPr>
      <dsp:spPr>
        <a:xfrm>
          <a:off x="2035110" y="680443"/>
          <a:ext cx="1055687" cy="1055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ইন্টারনেট</a:t>
          </a:r>
          <a:endParaRPr lang="en-US" sz="1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189712" y="835045"/>
        <a:ext cx="746483" cy="746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066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458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210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52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337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95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99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29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427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914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4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1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4784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897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68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35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9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7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3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4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976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6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35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5FBDC-A6E1-45D8-BC0A-8F9BF7497BD5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747DC-E82F-4DC0-959F-92E5BA544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33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BD" sz="115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15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8" y="1600535"/>
            <a:ext cx="6540483" cy="4336625"/>
          </a:xfrm>
        </p:spPr>
      </p:pic>
    </p:spTree>
    <p:extLst>
      <p:ext uri="{BB962C8B-B14F-4D97-AF65-F5344CB8AC3E}">
        <p14:creationId xmlns:p14="http://schemas.microsoft.com/office/powerpoint/2010/main" val="242788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2130" y="1906073"/>
            <a:ext cx="8281115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সর্বব্যাপিতা ও সব জায়গায় প্রবেশ যোগ্যতা </a:t>
            </a: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62129" y="2871989"/>
            <a:ext cx="8281115" cy="80021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পণ্য ও সেবার আন্তর্জাতিক মান রক্ষা  </a:t>
            </a: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2128" y="3760631"/>
            <a:ext cx="8281115" cy="8002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পণ্য বা সেবা এবং বিক্রেতা বা সরবরাহকারী সম্পর্কে তথ্যের প্রাচুর্যতা  </a:t>
            </a: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62127" y="4636394"/>
            <a:ext cx="8281115" cy="8002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ক্রেতা ও  বিক্রেতার উভমুখী যোগাযোগ বা মিথস্ক্রিয়া  </a:t>
            </a: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62127" y="5592788"/>
            <a:ext cx="8281115" cy="8002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ব্যক্তিগত ভাবে যত্নশীলতা  </a:t>
            </a: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1690" y="821616"/>
            <a:ext cx="3928056" cy="646331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ই-কমার্সের বৈশিষ্ট্য সমুহ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37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Callout 4"/>
          <p:cNvSpPr/>
          <p:nvPr/>
        </p:nvSpPr>
        <p:spPr>
          <a:xfrm>
            <a:off x="6300382" y="1604535"/>
            <a:ext cx="3260034" cy="1219200"/>
          </a:xfrm>
          <a:prstGeom prst="downArrow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বহু নির্বাচনী প্রশ্ন</a:t>
            </a:r>
            <a:endParaRPr lang="en-US" sz="36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32495" y="2305318"/>
            <a:ext cx="4927009" cy="3451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Object 2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355963"/>
              </p:ext>
            </p:extLst>
          </p:nvPr>
        </p:nvGraphicFramePr>
        <p:xfrm>
          <a:off x="7473199" y="3915638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Packager Shell Object" showAsIcon="1" r:id="rId3" imgW="914400" imgH="771480" progId="Package">
                  <p:embed/>
                </p:oleObj>
              </mc:Choice>
              <mc:Fallback>
                <p:oleObj name="Packager Shell Object" showAsIcon="1" r:id="rId3" imgW="914400" imgH="77148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73199" y="3915638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Arrow 5"/>
          <p:cNvSpPr/>
          <p:nvPr/>
        </p:nvSpPr>
        <p:spPr>
          <a:xfrm>
            <a:off x="1944711" y="2846978"/>
            <a:ext cx="3902298" cy="1184109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45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4114146" y="-33411"/>
            <a:ext cx="3737113" cy="2928730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অর্থপূর্ণ শব্দ সমুহ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4551" y="2933443"/>
            <a:ext cx="3168203" cy="72327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মিথস্ক্রিয়া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bn-BD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1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4551" y="4273359"/>
            <a:ext cx="3168203" cy="72327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ই-কমার্স </a:t>
            </a:r>
            <a:endParaRPr lang="bn-BD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1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4551" y="5555056"/>
            <a:ext cx="3168203" cy="60016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ATM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1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448997" y="3075790"/>
            <a:ext cx="6543587" cy="830997"/>
            <a:chOff x="4448997" y="3075790"/>
            <a:chExt cx="6543587" cy="830997"/>
          </a:xfrm>
        </p:grpSpPr>
        <p:sp>
          <p:nvSpPr>
            <p:cNvPr id="9" name="Right Arrow 8"/>
            <p:cNvSpPr/>
            <p:nvPr/>
          </p:nvSpPr>
          <p:spPr>
            <a:xfrm>
              <a:off x="4448997" y="3114262"/>
              <a:ext cx="2286654" cy="36163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103164" y="3075790"/>
              <a:ext cx="3889420" cy="83099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BD" sz="2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পারস্পারিক ক্রিয়া প্রতিক্রিয়ায় লিপ্ত</a:t>
              </a:r>
            </a:p>
            <a:p>
              <a:r>
                <a:rPr lang="bn-BD" sz="24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হওয়া</a:t>
              </a:r>
              <a:endParaRPr lang="en-US" sz="24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448997" y="4454177"/>
            <a:ext cx="6543587" cy="831162"/>
            <a:chOff x="4448997" y="4454177"/>
            <a:chExt cx="6543587" cy="831162"/>
          </a:xfrm>
        </p:grpSpPr>
        <p:sp>
          <p:nvSpPr>
            <p:cNvPr id="11" name="Right Arrow 10"/>
            <p:cNvSpPr/>
            <p:nvPr/>
          </p:nvSpPr>
          <p:spPr>
            <a:xfrm>
              <a:off x="4448997" y="4454177"/>
              <a:ext cx="2286654" cy="36163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027011" y="4454342"/>
              <a:ext cx="3965573" cy="83099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  ইলেক্ট্রনিক্স মাধ্যমে ব্যবসা বাণিজ্য বা</a:t>
              </a:r>
            </a:p>
            <a:p>
              <a:r>
                <a:rPr lang="bn-BD" sz="24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 লেনদেন </a:t>
              </a:r>
              <a:endParaRPr lang="en-US" sz="24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448997" y="5702527"/>
            <a:ext cx="6543587" cy="461665"/>
            <a:chOff x="4448997" y="5702527"/>
            <a:chExt cx="6543587" cy="461665"/>
          </a:xfrm>
        </p:grpSpPr>
        <p:sp>
          <p:nvSpPr>
            <p:cNvPr id="10" name="Right Arrow 9"/>
            <p:cNvSpPr/>
            <p:nvPr/>
          </p:nvSpPr>
          <p:spPr>
            <a:xfrm>
              <a:off x="4448997" y="5740999"/>
              <a:ext cx="2286654" cy="36163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103164" y="5702527"/>
              <a:ext cx="3889420" cy="46166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BD" sz="2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    </a:t>
              </a:r>
              <a:r>
                <a: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অটোমেটেড ট্রেলার মেশিন </a:t>
              </a:r>
              <a:endParaRPr lang="en-US" sz="24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418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2685244" y="193184"/>
            <a:ext cx="6748529" cy="4185634"/>
            <a:chOff x="2479182" y="193183"/>
            <a:chExt cx="6748529" cy="5215943"/>
          </a:xfrm>
        </p:grpSpPr>
        <p:grpSp>
          <p:nvGrpSpPr>
            <p:cNvPr id="18" name="Group 17"/>
            <p:cNvGrpSpPr/>
            <p:nvPr/>
          </p:nvGrpSpPr>
          <p:grpSpPr>
            <a:xfrm>
              <a:off x="3245477" y="2601466"/>
              <a:ext cx="5215941" cy="2807660"/>
              <a:chOff x="3245477" y="2549950"/>
              <a:chExt cx="5215941" cy="2807660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3245477" y="2549950"/>
                <a:ext cx="0" cy="28076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V="1">
                <a:off x="3245477" y="5331853"/>
                <a:ext cx="5215941" cy="257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2479182" y="193183"/>
              <a:ext cx="6748529" cy="5164427"/>
              <a:chOff x="2485622" y="373487"/>
              <a:chExt cx="6748529" cy="4971244"/>
            </a:xfrm>
          </p:grpSpPr>
          <p:sp>
            <p:nvSpPr>
              <p:cNvPr id="2" name="Isosceles Triangle 1"/>
              <p:cNvSpPr/>
              <p:nvPr/>
            </p:nvSpPr>
            <p:spPr>
              <a:xfrm>
                <a:off x="2485622" y="373487"/>
                <a:ext cx="6748529" cy="2318198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/>
              <p:cNvCxnSpPr/>
              <p:nvPr/>
            </p:nvCxnSpPr>
            <p:spPr>
              <a:xfrm>
                <a:off x="8461418" y="2691685"/>
                <a:ext cx="0" cy="26530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Rectangle 12"/>
              <p:cNvSpPr/>
              <p:nvPr/>
            </p:nvSpPr>
            <p:spPr>
              <a:xfrm>
                <a:off x="3876541" y="3503054"/>
                <a:ext cx="1056067" cy="10045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980349" y="3528811"/>
                <a:ext cx="1056067" cy="10045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338292" y="2691685"/>
                <a:ext cx="1223494" cy="2292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4929388" y="1147034"/>
              <a:ext cx="184811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বাড়ির কাজ</a:t>
              </a:r>
              <a:endParaRPr lang="en-US" sz="3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421228" y="4739425"/>
            <a:ext cx="726368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বাংলাদেশের সাথে বিশ্বের অন্যান্য দেশের ব্যবসা বাণিজ্যের ক্ষেত্রে ই-কমার্স কতটুকু ভূমিকা পালন করছে তা বিশ্লেষণ কর ।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90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" t="-279" b="3771"/>
          <a:stretch/>
        </p:blipFill>
        <p:spPr>
          <a:xfrm>
            <a:off x="3515932" y="1191296"/>
            <a:ext cx="6044484" cy="444965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 rot="20560735">
            <a:off x="3609852" y="2658046"/>
            <a:ext cx="584807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bn-BD" sz="8800" b="1" dirty="0" smtClean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ধন্যবাদ সবাইকে</a:t>
            </a:r>
            <a:endParaRPr lang="en-US" sz="8800" b="1" cap="none" spc="0" dirty="0">
              <a:ln/>
              <a:effectLst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971" y="1825625"/>
            <a:ext cx="4868214" cy="4351338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marL="0" indent="0" algn="ctr">
              <a:buNone/>
            </a:pPr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মাহমুদুল হাসান</a:t>
            </a:r>
          </a:p>
          <a:p>
            <a:pPr marL="0" indent="0" algn="ctr">
              <a:buNone/>
            </a:pPr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প্রভাষক (অর্থনীতি)</a:t>
            </a:r>
          </a:p>
          <a:p>
            <a:pPr marL="0" indent="0" algn="ctr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পুমবাইল এফ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ইউ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ফাজিল মাদরাসা</a:t>
            </a:r>
          </a:p>
          <a:p>
            <a:pPr marL="0" indent="0" algn="ctr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গৌরীপুর, ময়মনসিংহ।</a:t>
            </a:r>
          </a:p>
          <a:p>
            <a:pPr marL="0" indent="0" algn="ctr">
              <a:buNone/>
            </a:pP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Email-mhasan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2280@gmail.com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marL="0" indent="0" algn="ctr">
              <a:buNone/>
            </a:pPr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শ্রেণি-একাদশ</a:t>
            </a:r>
            <a:endParaRPr lang="bn-BD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বিষয়-তথ্য ও যোগাযোগ প্রযুক্তি</a:t>
            </a:r>
          </a:p>
          <a:p>
            <a:pPr marL="0" indent="0" algn="ctr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অধ্যায়-০১ (দ্বিতীয় অংশ)</a:t>
            </a:r>
          </a:p>
          <a:p>
            <a:pPr marL="0" indent="0" algn="ctr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সময়-৫০ মিনিট</a:t>
            </a:r>
          </a:p>
          <a:p>
            <a:pPr marL="0" indent="0" algn="ctr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তারিখ-১৫/০৫/২০১৯</a:t>
            </a: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3747751" y="476519"/>
            <a:ext cx="4417453" cy="1275009"/>
          </a:xfrm>
          <a:prstGeom prst="downArrowCallout">
            <a:avLst/>
          </a:prstGeom>
          <a:solidFill>
            <a:schemeClr val="bg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30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500" y="205256"/>
            <a:ext cx="4377173" cy="26517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13" y="205256"/>
            <a:ext cx="3982608" cy="26517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32" y="3635014"/>
            <a:ext cx="3982621" cy="26517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677" y="3586818"/>
            <a:ext cx="4366657" cy="26517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43267" y="815926"/>
            <a:ext cx="161778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ATM </a:t>
            </a:r>
            <a:r>
              <a:rPr lang="bn-BD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মেশিনে</a:t>
            </a:r>
            <a:endParaRPr lang="bn-BD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2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লেনদেন</a:t>
            </a:r>
            <a:endParaRPr lang="en-US" sz="2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15132" y="4403188"/>
            <a:ext cx="17373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মোবাইল ব্যাংকিং</a:t>
            </a:r>
            <a:endParaRPr lang="en-US" sz="2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0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279560" y="1043187"/>
            <a:ext cx="7598536" cy="4662153"/>
            <a:chOff x="1455313" y="18678"/>
            <a:chExt cx="10032642" cy="8313953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2022" b="73034" l="16524" r="84979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5313" y="3241518"/>
              <a:ext cx="10032642" cy="50911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4" name="Rectangle 3"/>
            <p:cNvSpPr/>
            <p:nvPr/>
          </p:nvSpPr>
          <p:spPr>
            <a:xfrm>
              <a:off x="2576237" y="18678"/>
              <a:ext cx="7494975" cy="47201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bn-BD" sz="16600" b="1" cap="none" spc="0" dirty="0" smtClean="0">
                  <a:ln/>
                  <a:effectLst/>
                  <a:latin typeface="NikoshBAN" panose="02000000000000000000" pitchFamily="2" charset="0"/>
                  <a:cs typeface="NikoshBAN" panose="02000000000000000000" pitchFamily="2" charset="0"/>
                </a:rPr>
                <a:t>ই-কমার্স</a:t>
              </a:r>
              <a:endParaRPr lang="en-US" sz="16600" b="1" cap="none" spc="0" dirty="0">
                <a:ln/>
                <a:effectLst/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796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362200" y="2438400"/>
            <a:ext cx="5638800" cy="609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ই-কমার্সের</a:t>
            </a:r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ধার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ণা</a:t>
            </a:r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বর্ণনা করতে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362200" y="3733800"/>
            <a:ext cx="6832600" cy="6858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ই-কমার্সের উপাদান গুলি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ব্যাখ্যা করতে পারবে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62200" y="4876800"/>
            <a:ext cx="7772400" cy="6096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ই-কমার্সের বৈশিষ্ট্য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IN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02933" y="1219200"/>
            <a:ext cx="3733800" cy="6096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i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 ...</a:t>
            </a:r>
            <a:endParaRPr lang="en-US" sz="3200" i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76800" y="152400"/>
            <a:ext cx="2209800" cy="5321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IN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436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885" y="1133919"/>
            <a:ext cx="4744293" cy="3991871"/>
          </a:xfrm>
          <a:prstGeom prst="rect">
            <a:avLst/>
          </a:prstGeom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grpSp>
        <p:nvGrpSpPr>
          <p:cNvPr id="6" name="Group 5"/>
          <p:cNvGrpSpPr/>
          <p:nvPr/>
        </p:nvGrpSpPr>
        <p:grpSpPr>
          <a:xfrm>
            <a:off x="6625465" y="1133919"/>
            <a:ext cx="5566535" cy="4051928"/>
            <a:chOff x="6512417" y="1192367"/>
            <a:chExt cx="5566535" cy="405192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2417" y="1192367"/>
              <a:ext cx="5244564" cy="3933423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9053848" y="1532586"/>
              <a:ext cx="2485622" cy="914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 flipH="1">
              <a:off x="9915301" y="4043966"/>
              <a:ext cx="2163651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bn-BD" sz="3600" b="1" cap="none" spc="0" dirty="0" smtClean="0">
                  <a:ln/>
                  <a:solidFill>
                    <a:srgbClr val="00B0F0"/>
                  </a:solidFill>
                  <a:effectLst/>
                  <a:latin typeface="NikoshBAN" panose="02000000000000000000" pitchFamily="2" charset="0"/>
                  <a:cs typeface="NikoshBAN" panose="02000000000000000000" pitchFamily="2" charset="0"/>
                </a:rPr>
                <a:t>অনলাইন শপিং মল</a:t>
              </a:r>
              <a:endParaRPr lang="en-US" sz="3600" b="1" cap="none" spc="0" dirty="0">
                <a:ln/>
                <a:solidFill>
                  <a:srgbClr val="00B0F0"/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7" name="Down Arrow Callout 6"/>
          <p:cNvSpPr/>
          <p:nvPr/>
        </p:nvSpPr>
        <p:spPr>
          <a:xfrm>
            <a:off x="4443211" y="180305"/>
            <a:ext cx="3721994" cy="992251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চিত্র দুটি লক্ষ্য কর</a:t>
            </a:r>
            <a:endParaRPr lang="en-US" sz="28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0918" y="5422006"/>
            <a:ext cx="4430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১ নং চিত্রে কি দেখতে পাচ্ছ ? </a:t>
            </a:r>
          </a:p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অনলাইন ব্যাংকিং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22185" y="5422006"/>
            <a:ext cx="44303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২ নং চিত্রে কি দেখতে পাচ্ছ ?  </a:t>
            </a:r>
          </a:p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অনলাইনে পণ্য কেনা-বেচা </a:t>
            </a:r>
            <a:endParaRPr lang="en-US" sz="2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97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52" y="1197251"/>
            <a:ext cx="4687762" cy="4249392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4174" y="1160393"/>
            <a:ext cx="5254487" cy="4286250"/>
          </a:xfrm>
          <a:prstGeom prst="rect">
            <a:avLst/>
          </a:prstGeom>
        </p:spPr>
      </p:pic>
      <p:sp>
        <p:nvSpPr>
          <p:cNvPr id="6" name="Down Arrow Callout 5"/>
          <p:cNvSpPr/>
          <p:nvPr/>
        </p:nvSpPr>
        <p:spPr>
          <a:xfrm>
            <a:off x="4210929" y="278296"/>
            <a:ext cx="3670852" cy="918955"/>
          </a:xfrm>
          <a:prstGeom prst="downArrow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ছবি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তে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পাচ্ছ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95269" y="5641144"/>
            <a:ext cx="49091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ট্রেনের অন লাইন টিকেট সংগ্রহ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3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9818" y="2552443"/>
            <a:ext cx="8912180" cy="25545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বর্তমান বিশ্বের প্রায় সকল দেশের মধ্যে বিস্তৃত ইন্টারনেটের মাধ্যমে ব্যক্তি কিংবা প্রতিষ্ঠানের মধ্যে পণ্য বা সেবা কেনা-বেচা বা লেনদেন করা বা সুযোগ সৃষ্টি করাকে ই-কমার্স বলে।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05329" y="953036"/>
            <a:ext cx="4829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তাহলে ই-কমার্স কি ? </a:t>
            </a:r>
            <a:endParaRPr lang="en-US" sz="3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2130" y="5834130"/>
            <a:ext cx="3541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জিজ্ঞাসা ?</a:t>
            </a:r>
            <a:endParaRPr lang="en-US" sz="3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99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286563472"/>
              </p:ext>
            </p:extLst>
          </p:nvPr>
        </p:nvGraphicFramePr>
        <p:xfrm>
          <a:off x="1748665" y="17875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97118" y="5767869"/>
            <a:ext cx="360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ই-কমার্সের উপাদান সমুহ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73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253</Words>
  <Application>Microsoft Office PowerPoint</Application>
  <PresentationFormat>Widescreen</PresentationFormat>
  <Paragraphs>67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NikoshBAN</vt:lpstr>
      <vt:lpstr>Times New Roman</vt:lpstr>
      <vt:lpstr>Wingdings</vt:lpstr>
      <vt:lpstr>Office Theme</vt:lpstr>
      <vt:lpstr>1_Office Theme</vt:lpstr>
      <vt:lpstr>Package</vt:lpstr>
      <vt:lpstr>স্বাগতম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Lotus</dc:creator>
  <cp:lastModifiedBy>Lotus</cp:lastModifiedBy>
  <cp:revision>76</cp:revision>
  <dcterms:created xsi:type="dcterms:W3CDTF">2019-05-15T10:28:02Z</dcterms:created>
  <dcterms:modified xsi:type="dcterms:W3CDTF">2019-09-24T09:28:58Z</dcterms:modified>
</cp:coreProperties>
</file>