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0" r:id="rId2"/>
    <p:sldId id="316" r:id="rId3"/>
    <p:sldId id="317" r:id="rId4"/>
    <p:sldId id="319" r:id="rId5"/>
    <p:sldId id="321" r:id="rId6"/>
    <p:sldId id="336" r:id="rId7"/>
    <p:sldId id="318" r:id="rId8"/>
    <p:sldId id="332" r:id="rId9"/>
    <p:sldId id="320" r:id="rId10"/>
    <p:sldId id="337" r:id="rId11"/>
    <p:sldId id="322" r:id="rId12"/>
    <p:sldId id="323" r:id="rId13"/>
    <p:sldId id="324" r:id="rId14"/>
    <p:sldId id="325" r:id="rId15"/>
    <p:sldId id="331" r:id="rId16"/>
    <p:sldId id="326" r:id="rId17"/>
    <p:sldId id="327" r:id="rId18"/>
    <p:sldId id="307" r:id="rId19"/>
    <p:sldId id="328" r:id="rId20"/>
    <p:sldId id="329" r:id="rId21"/>
    <p:sldId id="330" r:id="rId22"/>
    <p:sldId id="335" r:id="rId23"/>
    <p:sldId id="312" r:id="rId24"/>
    <p:sldId id="314" r:id="rId25"/>
    <p:sldId id="33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2" d="100"/>
          <a:sy n="52" d="100"/>
        </p:scale>
        <p:origin x="-1338" y="-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8B78E-325B-444F-AEF8-615EB01672B0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C6C58-E2A1-4C01-B6C8-1F09F92EC3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9172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3612598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1626723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459076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535059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535059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A717-7554-4A6F-AA1A-95098DA24AC1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561A4-83D0-477B-842E-701783EAF6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4462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A717-7554-4A6F-AA1A-95098DA24AC1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561A4-83D0-477B-842E-701783EAF6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3955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A717-7554-4A6F-AA1A-95098DA24AC1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561A4-83D0-477B-842E-701783EAF6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5699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A717-7554-4A6F-AA1A-95098DA24AC1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561A4-83D0-477B-842E-701783EAF6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9397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A717-7554-4A6F-AA1A-95098DA24AC1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561A4-83D0-477B-842E-701783EAF6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3285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A717-7554-4A6F-AA1A-95098DA24AC1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561A4-83D0-477B-842E-701783EAF6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0521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A717-7554-4A6F-AA1A-95098DA24AC1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561A4-83D0-477B-842E-701783EAF6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146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A717-7554-4A6F-AA1A-95098DA24AC1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561A4-83D0-477B-842E-701783EAF6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8195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A717-7554-4A6F-AA1A-95098DA24AC1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561A4-83D0-477B-842E-701783EAF6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7437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A717-7554-4A6F-AA1A-95098DA24AC1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561A4-83D0-477B-842E-701783EAF6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1407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A717-7554-4A6F-AA1A-95098DA24AC1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561A4-83D0-477B-842E-701783EAF6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3277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0A717-7554-4A6F-AA1A-95098DA24AC1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561A4-83D0-477B-842E-701783EAF6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4010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>
            <a:spLocks/>
          </p:cNvSpPr>
          <p:nvPr/>
        </p:nvSpPr>
        <p:spPr bwMode="auto">
          <a:xfrm>
            <a:off x="-8096" y="44283"/>
            <a:ext cx="12153368" cy="6813717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18 h 6899275"/>
              <a:gd name="T4" fmla="*/ 4620419 w 9240838"/>
              <a:gd name="T5" fmla="*/ 6899275 h 6899275"/>
              <a:gd name="T6" fmla="*/ 9240838 w 9240838"/>
              <a:gd name="T7" fmla="*/ 344971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5715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86863" y="357834"/>
            <a:ext cx="11324492" cy="6166338"/>
          </a:xfrm>
          <a:prstGeom prst="rect">
            <a:avLst/>
          </a:prstGeom>
          <a:solidFill>
            <a:srgbClr val="FFFFFF"/>
          </a:solidFill>
          <a:ln w="2032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6863" y="434313"/>
            <a:ext cx="11211169" cy="60549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3041358">
            <a:off x="7560149" y="1543022"/>
            <a:ext cx="1752600" cy="1930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1840" y="910398"/>
            <a:ext cx="5791200" cy="2862934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10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79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10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03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76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>
            <a:spLocks/>
          </p:cNvSpPr>
          <p:nvPr/>
        </p:nvSpPr>
        <p:spPr bwMode="auto">
          <a:xfrm>
            <a:off x="-8096" y="44283"/>
            <a:ext cx="12153368" cy="6813717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18 h 6899275"/>
              <a:gd name="T4" fmla="*/ 4620419 w 9240838"/>
              <a:gd name="T5" fmla="*/ 6899275 h 6899275"/>
              <a:gd name="T6" fmla="*/ 9240838 w 9240838"/>
              <a:gd name="T7" fmla="*/ 344971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5715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86863" y="357834"/>
            <a:ext cx="11324492" cy="6166338"/>
          </a:xfrm>
          <a:prstGeom prst="rect">
            <a:avLst/>
          </a:prstGeom>
          <a:solidFill>
            <a:srgbClr val="FFFFFF"/>
          </a:solidFill>
          <a:ln w="2032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82171" y="3335593"/>
            <a:ext cx="10871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কারও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খেতে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কামলা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খাটে,কারও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গরু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চরায়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কারও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বয়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জেলে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নৌকায়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মুদির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দোকানে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কেনাবেচা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চায়ের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দোকানে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চা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বানায়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খদ্দেরের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চায়ের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কাপ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খেতে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নিড়ানি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ওর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মা-বাবা</a:t>
            </a:r>
            <a:r>
              <a:rPr lang="en-US" sz="3200" b="1" dirty="0" smtClean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ভাই-বোনকে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মরে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দেখলে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নিয়মে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কলজে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খুবলে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খায়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শকুন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মহামারি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কলেরায়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মারা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মা-বাবা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ভাই-বোন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তিনু,শিলু,তালেব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বিনু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3226" r="56179"/>
          <a:stretch/>
        </p:blipFill>
        <p:spPr>
          <a:xfrm>
            <a:off x="3727323" y="624574"/>
            <a:ext cx="2483726" cy="19307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752" y="624574"/>
            <a:ext cx="2270891" cy="19307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71" y="624574"/>
            <a:ext cx="2938529" cy="19307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942" y="538214"/>
            <a:ext cx="2679042" cy="20170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4346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>
            <a:spLocks/>
          </p:cNvSpPr>
          <p:nvPr/>
        </p:nvSpPr>
        <p:spPr bwMode="auto">
          <a:xfrm>
            <a:off x="-8096" y="44283"/>
            <a:ext cx="12153368" cy="6813717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18 h 6899275"/>
              <a:gd name="T4" fmla="*/ 4620419 w 9240838"/>
              <a:gd name="T5" fmla="*/ 6899275 h 6899275"/>
              <a:gd name="T6" fmla="*/ 9240838 w 9240838"/>
              <a:gd name="T7" fmla="*/ 344971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5715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86863" y="357834"/>
            <a:ext cx="11324492" cy="6166338"/>
          </a:xfrm>
          <a:prstGeom prst="rect">
            <a:avLst/>
          </a:prstGeom>
          <a:solidFill>
            <a:srgbClr val="FFFFFF"/>
          </a:solidFill>
          <a:ln w="2032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66057" y="3865970"/>
            <a:ext cx="109292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মাঠের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মাঝখানে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দাঁড়িয়ে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দুহাত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দুপাশে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সোজা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জামাটা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মাথায়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বেঁধে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কাকতাড়ুয়ার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ভঙ্গিতে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দাঁড়িয়ে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চাচি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ওকে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সকালে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মরিচ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পুড়িয়ে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পান্তাভাত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খেতে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বলেছে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কামাই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 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সম্মতি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চাচির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উজ্জ্বল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ওঠে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চাচি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তুই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আমাকে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মুক্তি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দিবি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মুক্তি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হোঁচট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খায়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গলায়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ভাত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আটকে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জোরে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জোরে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কাশতে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চাচি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ওকে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গ্লাস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এগিয়ে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048" y="659204"/>
            <a:ext cx="3553179" cy="21937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195" y="613487"/>
            <a:ext cx="1913573" cy="22394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20" y="595198"/>
            <a:ext cx="2817223" cy="22577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199" y="599050"/>
            <a:ext cx="2871116" cy="22538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7529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>
            <a:spLocks/>
          </p:cNvSpPr>
          <p:nvPr/>
        </p:nvSpPr>
        <p:spPr bwMode="auto">
          <a:xfrm>
            <a:off x="-8096" y="44283"/>
            <a:ext cx="12153368" cy="6813717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18 h 6899275"/>
              <a:gd name="T4" fmla="*/ 4620419 w 9240838"/>
              <a:gd name="T5" fmla="*/ 6899275 h 6899275"/>
              <a:gd name="T6" fmla="*/ 9240838 w 9240838"/>
              <a:gd name="T7" fmla="*/ 344971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5715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86863" y="357834"/>
            <a:ext cx="11324492" cy="6166338"/>
          </a:xfrm>
          <a:prstGeom prst="rect">
            <a:avLst/>
          </a:prstGeom>
          <a:solidFill>
            <a:srgbClr val="FFFFFF"/>
          </a:solidFill>
          <a:ln w="2032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80571" y="3909512"/>
            <a:ext cx="109582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সেদিন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চাচির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একবারের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বেরিয়ে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এলো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সেদিন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ভেবেছিল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ভেঙে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দেয়ার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মানে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মুক্তি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বাবা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মরে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চাচি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যায়?অথচ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চাচাতো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বোন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কুন্তি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সম্পর্কের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ওর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দাঁড়িয়েছিল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সেদিন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বেরিয়ে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আসার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কাঁদতে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কাঁদতে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ওর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পিছে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পিছে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এসেছিল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বলেছিল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যেয়ো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বুধা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ভাই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1344"/>
          <a:stretch/>
        </p:blipFill>
        <p:spPr>
          <a:xfrm>
            <a:off x="8741309" y="624612"/>
            <a:ext cx="2633827" cy="22283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124" y="654358"/>
            <a:ext cx="2619375" cy="22283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1" y="605562"/>
            <a:ext cx="3815296" cy="2247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286" y="624612"/>
            <a:ext cx="3879891" cy="22283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7529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>
            <a:spLocks/>
          </p:cNvSpPr>
          <p:nvPr/>
        </p:nvSpPr>
        <p:spPr bwMode="auto">
          <a:xfrm>
            <a:off x="-8096" y="44283"/>
            <a:ext cx="12153368" cy="6813717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18 h 6899275"/>
              <a:gd name="T4" fmla="*/ 4620419 w 9240838"/>
              <a:gd name="T5" fmla="*/ 6899275 h 6899275"/>
              <a:gd name="T6" fmla="*/ 9240838 w 9240838"/>
              <a:gd name="T7" fmla="*/ 344971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5715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86863" y="357834"/>
            <a:ext cx="11324492" cy="6166338"/>
          </a:xfrm>
          <a:prstGeom prst="rect">
            <a:avLst/>
          </a:prstGeom>
          <a:solidFill>
            <a:srgbClr val="FFFFFF"/>
          </a:solidFill>
          <a:ln w="2032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95085" y="3836942"/>
            <a:ext cx="1091474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বুধা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আসার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বললে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কুন্তি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চাই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কবে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? ও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তোর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বিয়ের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বর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পাবি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তুই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কুন্তি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কাঁদতে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কাঁদতে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ও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এতই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চাচি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ওকে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সইতে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পারল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সম্পর্কটা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কারও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কারও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খারাপ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ভাবতে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ভাবতে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মাঠের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মাঝখানে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কাকতাড়ুয়া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দাঁড়িয়ে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ওর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খেলা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37" y="590966"/>
            <a:ext cx="4877834" cy="3245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589" r="13502"/>
          <a:stretch/>
        </p:blipFill>
        <p:spPr>
          <a:xfrm>
            <a:off x="5813475" y="590967"/>
            <a:ext cx="5614415" cy="32459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5814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>
            <a:spLocks/>
          </p:cNvSpPr>
          <p:nvPr/>
        </p:nvSpPr>
        <p:spPr bwMode="auto">
          <a:xfrm>
            <a:off x="-8096" y="44283"/>
            <a:ext cx="12153368" cy="6813717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18 h 6899275"/>
              <a:gd name="T4" fmla="*/ 4620419 w 9240838"/>
              <a:gd name="T5" fmla="*/ 6899275 h 6899275"/>
              <a:gd name="T6" fmla="*/ 9240838 w 9240838"/>
              <a:gd name="T7" fmla="*/ 344971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5715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86863" y="357834"/>
            <a:ext cx="11324492" cy="6166338"/>
          </a:xfrm>
          <a:prstGeom prst="rect">
            <a:avLst/>
          </a:prstGeom>
          <a:solidFill>
            <a:srgbClr val="FFFFFF"/>
          </a:solidFill>
          <a:ln w="2032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80571" y="3822428"/>
            <a:ext cx="1092925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গাঁয়ের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ওর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দিয়েছে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কাকতাড়ুয়া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নোলক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বুয়া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ডাকে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ছন্নছাড়া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হরি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কাকু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মানিক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রতন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জয়নাল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চাচা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সোনা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বাবা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হাশেম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মিয়া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খোকন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বাবু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গোবর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কুড়ানি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বুড়িটা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গোবর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ডাকে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ভীষণ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খুশি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ওর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ভালোই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কাটছে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চাচির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কৃতজ্ঞ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ওঠে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চাচি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ওকে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মুক্তির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স্বপ্ন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দিয়েছে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46" y="559307"/>
            <a:ext cx="3078319" cy="24582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266" y="601260"/>
            <a:ext cx="3044486" cy="24162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0" y="605715"/>
            <a:ext cx="4268351" cy="24118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5814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>
            <a:spLocks/>
          </p:cNvSpPr>
          <p:nvPr/>
        </p:nvSpPr>
        <p:spPr bwMode="auto">
          <a:xfrm>
            <a:off x="-8096" y="44283"/>
            <a:ext cx="12153368" cy="6813717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18 h 6899275"/>
              <a:gd name="T4" fmla="*/ 4620419 w 9240838"/>
              <a:gd name="T5" fmla="*/ 6899275 h 6899275"/>
              <a:gd name="T6" fmla="*/ 9240838 w 9240838"/>
              <a:gd name="T7" fmla="*/ 344971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5715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86863" y="367972"/>
            <a:ext cx="11324492" cy="6166338"/>
          </a:xfrm>
          <a:prstGeom prst="rect">
            <a:avLst/>
          </a:prstGeom>
          <a:solidFill>
            <a:srgbClr val="FFFFFF"/>
          </a:solidFill>
          <a:ln w="2032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11200" y="587428"/>
            <a:ext cx="10468864" cy="1295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711200" y="5181600"/>
            <a:ext cx="10668000" cy="1295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বুধা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চাচির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কৃতজ্ঞ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009" t="15083" b="4264"/>
          <a:stretch/>
        </p:blipFill>
        <p:spPr>
          <a:xfrm>
            <a:off x="4517136" y="2067349"/>
            <a:ext cx="3449179" cy="2767584"/>
          </a:xfrm>
          <a:prstGeom prst="ellipse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4436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>
            <a:spLocks/>
          </p:cNvSpPr>
          <p:nvPr/>
        </p:nvSpPr>
        <p:spPr bwMode="auto">
          <a:xfrm>
            <a:off x="-8096" y="44283"/>
            <a:ext cx="12153368" cy="6813717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18 h 6899275"/>
              <a:gd name="T4" fmla="*/ 4620419 w 9240838"/>
              <a:gd name="T5" fmla="*/ 6899275 h 6899275"/>
              <a:gd name="T6" fmla="*/ 9240838 w 9240838"/>
              <a:gd name="T7" fmla="*/ 344971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5715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86863" y="357834"/>
            <a:ext cx="11324492" cy="6166338"/>
          </a:xfrm>
          <a:prstGeom prst="rect">
            <a:avLst/>
          </a:prstGeom>
          <a:solidFill>
            <a:srgbClr val="FFFFFF"/>
          </a:solidFill>
          <a:ln w="2032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51543" y="2964870"/>
            <a:ext cx="110018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একদিন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কাকতাড়ুয়া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খেলার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গাঁয়ে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মিলিটারি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এসেছে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ওরা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বাজারের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ও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আড়ালে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লম্বা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শুয়ে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পরক্ষণে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ভেসে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আর্তনাদ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বাজারের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চালাগুলো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দাউ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দাউ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পুড়তে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মিলিটারি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বাজারের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দাঁড়ায়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আগুনে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পুড়ে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খেয়ে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মরেছে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আহত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নেভানোর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ও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নিজেও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হাঁড়ি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ডোবা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আনে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প্রতিশোধ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নেওয়ার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ওর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বুকের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ভেতর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চুপচাপ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তোলে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854" r="20543"/>
          <a:stretch/>
        </p:blipFill>
        <p:spPr>
          <a:xfrm>
            <a:off x="749808" y="579882"/>
            <a:ext cx="1956816" cy="21912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410" y="579882"/>
            <a:ext cx="4153919" cy="21912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083" y="579882"/>
            <a:ext cx="4012848" cy="21912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5814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>
            <a:spLocks/>
          </p:cNvSpPr>
          <p:nvPr/>
        </p:nvSpPr>
        <p:spPr bwMode="auto">
          <a:xfrm>
            <a:off x="-8096" y="44283"/>
            <a:ext cx="12153368" cy="6813717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18 h 6899275"/>
              <a:gd name="T4" fmla="*/ 4620419 w 9240838"/>
              <a:gd name="T5" fmla="*/ 6899275 h 6899275"/>
              <a:gd name="T6" fmla="*/ 9240838 w 9240838"/>
              <a:gd name="T7" fmla="*/ 344971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5715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86863" y="357834"/>
            <a:ext cx="11324492" cy="6166338"/>
          </a:xfrm>
          <a:prstGeom prst="rect">
            <a:avLst/>
          </a:prstGeom>
          <a:solidFill>
            <a:srgbClr val="FFFFFF"/>
          </a:solidFill>
          <a:ln w="2032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80571" y="3379135"/>
            <a:ext cx="1088571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পরদিন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অনেকেই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ছেড়ে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পালাতে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নোলক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বুয়ার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যেয়ে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সেও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জাম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গাছটার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হরি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কাকুর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বোঝার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ভারে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নুইয়ে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পড়েছে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ও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সড়কের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ধার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এগিয়ে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ফেরার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রানির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ওদের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পুরো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রানি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ওকে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কাকতাড়ুয়া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খেলতে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নিষেধ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ও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রানিকে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ভীতুর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ডিম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ভীতু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বলেই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পালাচ্ছিস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পালাব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লড়াই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5004"/>
          <a:stretch/>
        </p:blipFill>
        <p:spPr>
          <a:xfrm>
            <a:off x="8650847" y="610628"/>
            <a:ext cx="2808273" cy="2333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1" y="610628"/>
            <a:ext cx="4009718" cy="24058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32" y="610628"/>
            <a:ext cx="3805588" cy="23337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4436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Frame 3"/>
          <p:cNvSpPr>
            <a:spLocks/>
          </p:cNvSpPr>
          <p:nvPr/>
        </p:nvSpPr>
        <p:spPr bwMode="auto">
          <a:xfrm>
            <a:off x="0" y="-41275"/>
            <a:ext cx="12321117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28 h 6899275"/>
              <a:gd name="T4" fmla="*/ 4620419 w 9240838"/>
              <a:gd name="T5" fmla="*/ 6899275 h 6899275"/>
              <a:gd name="T6" fmla="*/ 9240838 w 9240838"/>
              <a:gd name="T7" fmla="*/ 344972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5715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47106" name="Rectangle 3"/>
          <p:cNvSpPr>
            <a:spLocks noChangeArrowheads="1"/>
          </p:cNvSpPr>
          <p:nvPr/>
        </p:nvSpPr>
        <p:spPr bwMode="auto">
          <a:xfrm>
            <a:off x="406400" y="228600"/>
            <a:ext cx="11480800" cy="6324600"/>
          </a:xfrm>
          <a:prstGeom prst="rect">
            <a:avLst/>
          </a:prstGeom>
          <a:solidFill>
            <a:srgbClr val="FFFFFF"/>
          </a:solidFill>
          <a:ln w="2032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13280" y="762000"/>
            <a:ext cx="7924800" cy="2123658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6600" b="1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6600" b="1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গানের</a:t>
            </a:r>
            <a:r>
              <a:rPr lang="en-US" sz="6600" b="1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b="1" dirty="0" err="1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6600" b="1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6600" b="1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solidFill>
                <a:srgbClr val="CC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930400" y="5029200"/>
            <a:ext cx="7924800" cy="1107996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endParaRPr lang="en-US" sz="6600" b="1" dirty="0">
              <a:solidFill>
                <a:srgbClr val="CC00FF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60112100"/>
              </p:ext>
            </p:extLst>
          </p:nvPr>
        </p:nvGraphicFramePr>
        <p:xfrm>
          <a:off x="5466080" y="5197436"/>
          <a:ext cx="1219200" cy="771525"/>
        </p:xfrm>
        <a:graphic>
          <a:graphicData uri="http://schemas.openxmlformats.org/presentationml/2006/ole">
            <p:oleObj spid="_x0000_s3179" name="Packager Shell Object" showAsIcon="1" r:id="rId5" imgW="914400" imgH="771480" progId="Package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759752640"/>
      </p:ext>
    </p:extLst>
  </p:cSld>
  <p:clrMapOvr>
    <a:masterClrMapping/>
  </p:clrMapOvr>
  <p:transition spd="med">
    <p:fad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>
            <a:spLocks/>
          </p:cNvSpPr>
          <p:nvPr/>
        </p:nvSpPr>
        <p:spPr bwMode="auto">
          <a:xfrm>
            <a:off x="-8096" y="44283"/>
            <a:ext cx="12153368" cy="6813717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18 h 6899275"/>
              <a:gd name="T4" fmla="*/ 4620419 w 9240838"/>
              <a:gd name="T5" fmla="*/ 6899275 h 6899275"/>
              <a:gd name="T6" fmla="*/ 9240838 w 9240838"/>
              <a:gd name="T7" fmla="*/ 344971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5715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86863" y="357834"/>
            <a:ext cx="11324492" cy="6166338"/>
          </a:xfrm>
          <a:prstGeom prst="rect">
            <a:avLst/>
          </a:prstGeom>
          <a:solidFill>
            <a:srgbClr val="FFFFFF"/>
          </a:solidFill>
          <a:ln w="2032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09600" y="4294750"/>
            <a:ext cx="10871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মিলিটারি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আক্রমণের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গড়িয়ে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অনেকেই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এসেছে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চাচি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এসেছে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যায়নি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দূর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দেখেছে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কুন্তি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গাঁয়ে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মিলিটারি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ক্যাম্প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বানায়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বন্দুক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পাহারায়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ওদের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চেহারা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ওরা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18933"/>
            <a:ext cx="5096256" cy="33913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00" y="618934"/>
            <a:ext cx="5327216" cy="33913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4436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>
            <a:spLocks/>
          </p:cNvSpPr>
          <p:nvPr/>
        </p:nvSpPr>
        <p:spPr bwMode="auto">
          <a:xfrm>
            <a:off x="-8096" y="44283"/>
            <a:ext cx="12153368" cy="6813717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18 h 6899275"/>
              <a:gd name="T4" fmla="*/ 4620419 w 9240838"/>
              <a:gd name="T5" fmla="*/ 6899275 h 6899275"/>
              <a:gd name="T6" fmla="*/ 9240838 w 9240838"/>
              <a:gd name="T7" fmla="*/ 344971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5715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86863" y="357834"/>
            <a:ext cx="11324492" cy="6166338"/>
          </a:xfrm>
          <a:prstGeom prst="rect">
            <a:avLst/>
          </a:prstGeom>
          <a:solidFill>
            <a:srgbClr val="FFFFFF"/>
          </a:solidFill>
          <a:ln w="2032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Oval 8">
            <a:extLst>
              <a:ext uri="{FF2B5EF4-FFF2-40B4-BE49-F238E27FC236}"/>
            </a:extLst>
          </p:cNvPr>
          <p:cNvSpPr/>
          <p:nvPr/>
        </p:nvSpPr>
        <p:spPr>
          <a:xfrm>
            <a:off x="3556000" y="344712"/>
            <a:ext cx="5588000" cy="953900"/>
          </a:xfrm>
          <a:prstGeom prst="ellipse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/>
            </a:extLst>
          </p:cNvPr>
          <p:cNvSpPr/>
          <p:nvPr/>
        </p:nvSpPr>
        <p:spPr>
          <a:xfrm>
            <a:off x="1291168" y="2525713"/>
            <a:ext cx="4296833" cy="34940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3025" cmpd="thickThin">
            <a:solidFill>
              <a:schemeClr val="tx1"/>
            </a:solidFill>
            <a:prstDash val="soli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defRPr/>
            </a:pP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defRPr/>
            </a:pP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defRPr/>
            </a:pPr>
            <a:endParaRPr lang="bn-IN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defRPr/>
            </a:pPr>
            <a:endParaRPr lang="en-US" sz="32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defRPr/>
            </a:pP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মোমিন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defRPr/>
            </a:pPr>
            <a:r>
              <a:rPr lang="bn-IN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endParaRPr lang="bn-IN" sz="135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defRPr/>
            </a:pPr>
            <a:r>
              <a:rPr lang="bn-IN" sz="135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 </a:t>
            </a:r>
            <a:r>
              <a:rPr lang="bn-IN" sz="13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13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১৭১০৭৩০৫৬৫ </a:t>
            </a:r>
            <a:endParaRPr lang="en-US" sz="13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/>
            </a:extLst>
          </p:cNvPr>
          <p:cNvSpPr/>
          <p:nvPr/>
        </p:nvSpPr>
        <p:spPr>
          <a:xfrm>
            <a:off x="1291168" y="1371600"/>
            <a:ext cx="4216400" cy="10255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/>
            </a:extLst>
          </p:cNvPr>
          <p:cNvSpPr/>
          <p:nvPr/>
        </p:nvSpPr>
        <p:spPr>
          <a:xfrm>
            <a:off x="6441018" y="2525713"/>
            <a:ext cx="4430183" cy="34940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3025" cmpd="thickThin">
            <a:solidFill>
              <a:schemeClr val="tx1"/>
            </a:solidFill>
            <a:prstDash val="soli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2000" b="1" dirty="0" smtClean="0">
              <a:solidFill>
                <a:srgbClr val="CC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b="1" dirty="0">
              <a:solidFill>
                <a:srgbClr val="CC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b="1" dirty="0" smtClean="0">
              <a:solidFill>
                <a:srgbClr val="CC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b="1" dirty="0">
              <a:solidFill>
                <a:srgbClr val="CC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b="1" dirty="0" smtClean="0">
              <a:solidFill>
                <a:srgbClr val="CC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b="1" dirty="0">
              <a:solidFill>
                <a:srgbClr val="CC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b="1" dirty="0" smtClean="0">
              <a:solidFill>
                <a:srgbClr val="CC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b="1" dirty="0">
              <a:solidFill>
                <a:srgbClr val="CC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b="1" dirty="0" smtClean="0">
              <a:solidFill>
                <a:srgbClr val="CC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b="1" dirty="0">
              <a:solidFill>
                <a:srgbClr val="CC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b="1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2000" b="1" dirty="0" err="1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000" b="1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000" b="1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সহ পাঠ </a:t>
            </a:r>
          </a:p>
          <a:p>
            <a:pPr algn="ctr"/>
            <a:r>
              <a:rPr lang="bn-BD" sz="2000" b="1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2000" b="1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৯ম ও </a:t>
            </a:r>
            <a:r>
              <a:rPr lang="bn-BD" sz="2000" b="1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১০</a:t>
            </a:r>
            <a:r>
              <a:rPr lang="en-US" sz="2000" b="1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ম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ঠ শিরোনামঃ কাকতাড়ুয়া </a:t>
            </a:r>
            <a:endParaRPr lang="en-US" sz="2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( 09 -17 </a:t>
            </a:r>
            <a:r>
              <a:rPr lang="bn-BD" sz="2000" b="1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2000" b="1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b="1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000" b="1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প্যারা</a:t>
            </a:r>
            <a:r>
              <a:rPr lang="en-US" sz="2000" b="1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000" b="1" dirty="0" smtClean="0">
              <a:solidFill>
                <a:srgbClr val="CC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b="1" dirty="0">
              <a:solidFill>
                <a:srgbClr val="CC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b="1" dirty="0" smtClean="0">
              <a:solidFill>
                <a:srgbClr val="CC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b="1" dirty="0">
              <a:solidFill>
                <a:srgbClr val="CC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/>
            </a:extLst>
          </p:cNvPr>
          <p:cNvSpPr/>
          <p:nvPr/>
        </p:nvSpPr>
        <p:spPr>
          <a:xfrm>
            <a:off x="6441018" y="1371599"/>
            <a:ext cx="4430183" cy="10366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523220">
            <a:off x="2584011" y="2727836"/>
            <a:ext cx="1253097" cy="17373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417" y="4008578"/>
            <a:ext cx="1811470" cy="1993494"/>
          </a:xfrm>
          <a:prstGeom prst="rect">
            <a:avLst/>
          </a:prstGeom>
        </p:spPr>
      </p:pic>
      <p:pic>
        <p:nvPicPr>
          <p:cNvPr id="15" name="Picture 14" descr="নামঃ ইব্রাহীম প্রধান। - Cop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0896" y="274320"/>
            <a:ext cx="11448288" cy="61264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9305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>
            <a:spLocks/>
          </p:cNvSpPr>
          <p:nvPr/>
        </p:nvSpPr>
        <p:spPr bwMode="auto">
          <a:xfrm>
            <a:off x="-8096" y="44283"/>
            <a:ext cx="12153368" cy="6813717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18 h 6899275"/>
              <a:gd name="T4" fmla="*/ 4620419 w 9240838"/>
              <a:gd name="T5" fmla="*/ 6899275 h 6899275"/>
              <a:gd name="T6" fmla="*/ 9240838 w 9240838"/>
              <a:gd name="T7" fmla="*/ 344971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5715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86863" y="357834"/>
            <a:ext cx="11324492" cy="6166338"/>
          </a:xfrm>
          <a:prstGeom prst="rect">
            <a:avLst/>
          </a:prstGeom>
          <a:solidFill>
            <a:srgbClr val="FFFFFF"/>
          </a:solidFill>
          <a:ln w="2032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24114" y="4309264"/>
            <a:ext cx="10871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ক্যাম্পের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সৈনিককে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দাঁড়িয়ে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সেদিনের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দৃশ্যটা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সালাম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চাচা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রবিদা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মফিজ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শফি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মতি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আজাহার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ভাই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মদন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কাকু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শরীফ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চাচা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গুলিতে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নিহত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অনেকের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লাশ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কাফনের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লোকের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গণকবর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দিয়েছে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514" y="595304"/>
            <a:ext cx="4384037" cy="26782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841"/>
          <a:stretch/>
        </p:blipFill>
        <p:spPr>
          <a:xfrm>
            <a:off x="7591138" y="630356"/>
            <a:ext cx="3904176" cy="26431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858" r="18650"/>
          <a:stretch/>
        </p:blipFill>
        <p:spPr>
          <a:xfrm>
            <a:off x="658857" y="595304"/>
            <a:ext cx="2212359" cy="2678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4436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>
            <a:spLocks/>
          </p:cNvSpPr>
          <p:nvPr/>
        </p:nvSpPr>
        <p:spPr bwMode="auto">
          <a:xfrm>
            <a:off x="-8096" y="44283"/>
            <a:ext cx="12153368" cy="6813717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18 h 6899275"/>
              <a:gd name="T4" fmla="*/ 4620419 w 9240838"/>
              <a:gd name="T5" fmla="*/ 6899275 h 6899275"/>
              <a:gd name="T6" fmla="*/ 9240838 w 9240838"/>
              <a:gd name="T7" fmla="*/ 344971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5715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86863" y="357834"/>
            <a:ext cx="11324492" cy="6166338"/>
          </a:xfrm>
          <a:prstGeom prst="rect">
            <a:avLst/>
          </a:prstGeom>
          <a:solidFill>
            <a:srgbClr val="FFFFFF"/>
          </a:solidFill>
          <a:ln w="2032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023360" y="522529"/>
            <a:ext cx="732942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কলেরা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গাঁয়ে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মৃত্যুর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উতপাত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ঘটিয়েছিল।এবার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মৃত্যুর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উতপাত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রকমের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কলেরা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সাত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দিনের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মাথায়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গিয়েছিল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নাকি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তাড়াতে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কলেরাকে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ছুঁতে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পারিনি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ওই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মানুষগুলোকে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ছুঁতে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গায়ে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জোর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সাহস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বুদ্ধি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ছাড়বে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? ও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বাজারে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কোথাও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পালাবে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ছাই-কয়লা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সরিয়ে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ছেঁড়া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কাঁথা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ভাঁজ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মাদূর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বিছিয়ে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চিত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শুয়ে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দুহাত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দুদিকে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মেলে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, ও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পোড়া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ঘরের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কাকতাড়ুয়া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শিস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বাজাতে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বাজাতে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ঘুমিয়ে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4" y="658367"/>
            <a:ext cx="3124926" cy="56509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4436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>
            <a:spLocks/>
          </p:cNvSpPr>
          <p:nvPr/>
        </p:nvSpPr>
        <p:spPr bwMode="auto">
          <a:xfrm>
            <a:off x="-8096" y="44283"/>
            <a:ext cx="12153368" cy="6813717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18 h 6899275"/>
              <a:gd name="T4" fmla="*/ 4620419 w 9240838"/>
              <a:gd name="T5" fmla="*/ 6899275 h 6899275"/>
              <a:gd name="T6" fmla="*/ 9240838 w 9240838"/>
              <a:gd name="T7" fmla="*/ 344971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5715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86863" y="367972"/>
            <a:ext cx="11324492" cy="6166338"/>
          </a:xfrm>
          <a:prstGeom prst="rect">
            <a:avLst/>
          </a:prstGeom>
          <a:solidFill>
            <a:srgbClr val="FFFFFF"/>
          </a:solidFill>
          <a:ln w="2032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11200" y="587428"/>
            <a:ext cx="10468864" cy="1295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711200" y="5181600"/>
            <a:ext cx="10668000" cy="1295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বুধা  মিলিটারী ক্যাম্প ধ্বংস কর</a:t>
            </a:r>
            <a:r>
              <a:rPr lang="en-US" sz="4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চায়</a:t>
            </a:r>
            <a:r>
              <a:rPr lang="en-US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আলোচনা কর</a:t>
            </a:r>
            <a:r>
              <a:rPr lang="en-US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01866"/>
            <a:ext cx="7924800" cy="3251135"/>
          </a:xfrm>
          <a:prstGeom prst="ellipse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5026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Frame 3"/>
          <p:cNvSpPr>
            <a:spLocks/>
          </p:cNvSpPr>
          <p:nvPr/>
        </p:nvSpPr>
        <p:spPr bwMode="auto">
          <a:xfrm>
            <a:off x="0" y="-41275"/>
            <a:ext cx="12321117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18 h 6899275"/>
              <a:gd name="T4" fmla="*/ 4620419 w 9240838"/>
              <a:gd name="T5" fmla="*/ 6899275 h 6899275"/>
              <a:gd name="T6" fmla="*/ 9240838 w 9240838"/>
              <a:gd name="T7" fmla="*/ 344971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5715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5298" name="Rectangle 3"/>
          <p:cNvSpPr>
            <a:spLocks noChangeArrowheads="1"/>
          </p:cNvSpPr>
          <p:nvPr/>
        </p:nvSpPr>
        <p:spPr bwMode="auto">
          <a:xfrm>
            <a:off x="406400" y="228600"/>
            <a:ext cx="11480800" cy="6324600"/>
          </a:xfrm>
          <a:prstGeom prst="rect">
            <a:avLst/>
          </a:prstGeom>
          <a:solidFill>
            <a:srgbClr val="FFFFFF"/>
          </a:solidFill>
          <a:ln w="2032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1"/>
          <p:cNvSpPr>
            <a:spLocks noChangeArrowheads="1"/>
          </p:cNvSpPr>
          <p:nvPr/>
        </p:nvSpPr>
        <p:spPr bwMode="auto">
          <a:xfrm>
            <a:off x="705104" y="481950"/>
            <a:ext cx="6317487" cy="1021556"/>
          </a:xfrm>
          <a:prstGeom prst="roundRect">
            <a:avLst>
              <a:gd name="adj" fmla="val 16667"/>
            </a:avLst>
          </a:prstGeom>
          <a:solidFill>
            <a:srgbClr val="6600FF"/>
          </a:solidFill>
          <a:ln w="9525" algn="ctr">
            <a:solidFill>
              <a:srgbClr val="B6DCD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05104" y="1842833"/>
            <a:ext cx="6445504" cy="4031873"/>
          </a:xfrm>
          <a:prstGeom prst="rect">
            <a:avLst/>
          </a:prstGeom>
          <a:solidFill>
            <a:srgbClr val="000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742950"/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যাচ্ছিস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জিজ্ঞেস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বুধা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/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বুধা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শোনে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/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কলেরায়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বুধার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মারা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যান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bn-BD" sz="32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/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নোলক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বুয়া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বুধাকে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ডাকে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 marL="742950" indent="-742950"/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গোবর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ডাকে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 marL="742950" indent="-742950"/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জাম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গাছটার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 marL="742950" indent="-742950"/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৭।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রানিকে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পালাতে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বুধা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বলেছিল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 marL="742950" indent="-742950"/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340029" y="1808098"/>
            <a:ext cx="4099010" cy="4031873"/>
          </a:xfrm>
          <a:prstGeom prst="rect">
            <a:avLst/>
          </a:prstGeom>
          <a:solidFill>
            <a:srgbClr val="000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742950"/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/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আখড়ায়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/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মা-বাবা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ভাই-বোন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তিনু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শিলু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তালেব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বিনু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32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/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ছন্নছাড়া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742950" indent="-742950"/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গোবর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কুড়ানি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বুড়ি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742950" indent="-742950"/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হরি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কাকুর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742950" indent="-742950"/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৭।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ভিতুর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ডিম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8" name="TextBox 1"/>
          <p:cNvSpPr>
            <a:spLocks noChangeArrowheads="1"/>
          </p:cNvSpPr>
          <p:nvPr/>
        </p:nvSpPr>
        <p:spPr bwMode="auto">
          <a:xfrm>
            <a:off x="7340030" y="481950"/>
            <a:ext cx="4099010" cy="1021556"/>
          </a:xfrm>
          <a:prstGeom prst="roundRect">
            <a:avLst>
              <a:gd name="adj" fmla="val 16667"/>
            </a:avLst>
          </a:prstGeom>
          <a:solidFill>
            <a:srgbClr val="6600FF"/>
          </a:solidFill>
          <a:ln w="9525" algn="ctr">
            <a:solidFill>
              <a:srgbClr val="B6DCD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5593532"/>
      </p:ext>
    </p:extLst>
  </p:cSld>
  <p:clrMapOvr>
    <a:masterClrMapping/>
  </p:clrMapOvr>
  <p:transition spd="med">
    <p:fade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Frame 3"/>
          <p:cNvSpPr>
            <a:spLocks/>
          </p:cNvSpPr>
          <p:nvPr/>
        </p:nvSpPr>
        <p:spPr bwMode="auto">
          <a:xfrm>
            <a:off x="0" y="-41275"/>
            <a:ext cx="12321117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26 h 6899275"/>
              <a:gd name="T4" fmla="*/ 4620419 w 9240838"/>
              <a:gd name="T5" fmla="*/ 6899275 h 6899275"/>
              <a:gd name="T6" fmla="*/ 9240838 w 9240838"/>
              <a:gd name="T7" fmla="*/ 3449726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5715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9394" name="Rectangle 3"/>
          <p:cNvSpPr>
            <a:spLocks noChangeArrowheads="1"/>
          </p:cNvSpPr>
          <p:nvPr/>
        </p:nvSpPr>
        <p:spPr bwMode="auto">
          <a:xfrm>
            <a:off x="406400" y="228600"/>
            <a:ext cx="11480800" cy="6324600"/>
          </a:xfrm>
          <a:prstGeom prst="rect">
            <a:avLst/>
          </a:prstGeom>
          <a:solidFill>
            <a:srgbClr val="FFFFFF"/>
          </a:solidFill>
          <a:ln w="2032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999232" y="1719072"/>
            <a:ext cx="5541264" cy="272491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all" spc="0" dirty="0">
              <a:ln w="9000" cmpd="sng">
                <a:solidFill>
                  <a:srgbClr val="0070C0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1"/>
          <p:cNvSpPr>
            <a:spLocks noChangeArrowheads="1"/>
          </p:cNvSpPr>
          <p:nvPr/>
        </p:nvSpPr>
        <p:spPr bwMode="auto">
          <a:xfrm>
            <a:off x="2540000" y="609600"/>
            <a:ext cx="6800851" cy="1123712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358201" y="1680994"/>
            <a:ext cx="5119793" cy="2874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19200" y="4724400"/>
            <a:ext cx="10058400" cy="1446550"/>
          </a:xfrm>
          <a:prstGeom prst="rect">
            <a:avLst/>
          </a:prstGeom>
          <a:solidFill>
            <a:srgbClr val="0000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>
            <a:spAutoFit/>
          </a:bodyPr>
          <a:lstStyle/>
          <a:p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১।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ছেড়ে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পালালেও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বুধা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পালায়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0195982"/>
      </p:ext>
    </p:extLst>
  </p:cSld>
  <p:clrMapOvr>
    <a:masterClrMapping/>
  </p:clrMapOvr>
  <p:transition spd="med">
    <p:fade/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Frame 3"/>
          <p:cNvSpPr>
            <a:spLocks/>
          </p:cNvSpPr>
          <p:nvPr/>
        </p:nvSpPr>
        <p:spPr bwMode="auto">
          <a:xfrm>
            <a:off x="0" y="-41275"/>
            <a:ext cx="12321117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26 h 6899275"/>
              <a:gd name="T4" fmla="*/ 4620419 w 9240838"/>
              <a:gd name="T5" fmla="*/ 6899275 h 6899275"/>
              <a:gd name="T6" fmla="*/ 9240838 w 9240838"/>
              <a:gd name="T7" fmla="*/ 3449726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5715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9394" name="Rectangle 3"/>
          <p:cNvSpPr>
            <a:spLocks noChangeArrowheads="1"/>
          </p:cNvSpPr>
          <p:nvPr/>
        </p:nvSpPr>
        <p:spPr bwMode="auto">
          <a:xfrm>
            <a:off x="406400" y="228600"/>
            <a:ext cx="11480800" cy="6324600"/>
          </a:xfrm>
          <a:prstGeom prst="rect">
            <a:avLst/>
          </a:prstGeom>
          <a:solidFill>
            <a:srgbClr val="FFFFFF"/>
          </a:solidFill>
          <a:ln w="2032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5846" name="Picture 6" descr="Pictur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6018" y="531876"/>
            <a:ext cx="10464800" cy="579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999232" y="1719072"/>
            <a:ext cx="5541264" cy="272491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54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all" spc="0" dirty="0">
              <a:ln w="9000" cmpd="sng">
                <a:solidFill>
                  <a:srgbClr val="0070C0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4346675"/>
      </p:ext>
    </p:extLst>
  </p:cSld>
  <p:clrMapOvr>
    <a:masterClrMapping/>
  </p:clrMapOvr>
  <p:transition spd="med">
    <p:fade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>
            <a:spLocks/>
          </p:cNvSpPr>
          <p:nvPr/>
        </p:nvSpPr>
        <p:spPr bwMode="auto">
          <a:xfrm>
            <a:off x="-8096" y="44283"/>
            <a:ext cx="12153368" cy="6813717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18 h 6899275"/>
              <a:gd name="T4" fmla="*/ 4620419 w 9240838"/>
              <a:gd name="T5" fmla="*/ 6899275 h 6899275"/>
              <a:gd name="T6" fmla="*/ 9240838 w 9240838"/>
              <a:gd name="T7" fmla="*/ 344971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5715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85937" y="357834"/>
            <a:ext cx="11324492" cy="6166338"/>
          </a:xfrm>
          <a:prstGeom prst="rect">
            <a:avLst/>
          </a:prstGeom>
          <a:solidFill>
            <a:srgbClr val="FFFFFF"/>
          </a:solidFill>
          <a:ln w="2032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9" name="Titl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9377" y="386862"/>
            <a:ext cx="5588000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556000" y="5567183"/>
            <a:ext cx="5358225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কাকতাড়ুয়া </a:t>
            </a:r>
            <a:endParaRPr lang="en-US" sz="4400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1378857"/>
            <a:ext cx="5384800" cy="410754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75613" y="3244334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218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>
            <a:spLocks/>
          </p:cNvSpPr>
          <p:nvPr/>
        </p:nvSpPr>
        <p:spPr bwMode="auto">
          <a:xfrm>
            <a:off x="-8096" y="44283"/>
            <a:ext cx="12153368" cy="6813717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18 h 6899275"/>
              <a:gd name="T4" fmla="*/ 4620419 w 9240838"/>
              <a:gd name="T5" fmla="*/ 6899275 h 6899275"/>
              <a:gd name="T6" fmla="*/ 9240838 w 9240838"/>
              <a:gd name="T7" fmla="*/ 344971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5715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06342" y="357834"/>
            <a:ext cx="11324492" cy="6166338"/>
          </a:xfrm>
          <a:prstGeom prst="rect">
            <a:avLst/>
          </a:prstGeom>
          <a:solidFill>
            <a:srgbClr val="FFFFFF"/>
          </a:solidFill>
          <a:ln w="2032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3056" y="646419"/>
            <a:ext cx="4370717" cy="1200329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pPr algn="r"/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543" y="1195886"/>
            <a:ext cx="4370716" cy="45105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214" y="3821519"/>
            <a:ext cx="2438400" cy="1371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38656" y="2358247"/>
            <a:ext cx="364554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কাকতাড়ুয়া</a:t>
            </a:r>
            <a:endParaRPr lang="en-US" sz="80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9072" y="5247310"/>
            <a:ext cx="29748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সেলিনা</a:t>
            </a:r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529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>
            <a:spLocks/>
          </p:cNvSpPr>
          <p:nvPr/>
        </p:nvSpPr>
        <p:spPr bwMode="auto">
          <a:xfrm>
            <a:off x="-8096" y="44283"/>
            <a:ext cx="12153368" cy="6813717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18 h 6899275"/>
              <a:gd name="T4" fmla="*/ 4620419 w 9240838"/>
              <a:gd name="T5" fmla="*/ 6899275 h 6899275"/>
              <a:gd name="T6" fmla="*/ 9240838 w 9240838"/>
              <a:gd name="T7" fmla="*/ 344971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5715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86863" y="357834"/>
            <a:ext cx="11324492" cy="6166338"/>
          </a:xfrm>
          <a:prstGeom prst="rect">
            <a:avLst/>
          </a:prstGeom>
          <a:solidFill>
            <a:srgbClr val="FFFFFF"/>
          </a:solidFill>
          <a:ln w="2032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14400" y="482770"/>
            <a:ext cx="10160000" cy="1015663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6000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4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800" u="sng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1692080"/>
            <a:ext cx="102961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এই পাঠ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শেষে শিক্ষার্থীরা.........</a:t>
            </a:r>
          </a:p>
          <a:p>
            <a:r>
              <a:rPr lang="en-US" sz="4400" b="1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বুধাকে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কাকতাড়ুয়া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4400" b="1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বুধা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ছেড়ে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লোকজন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পালায়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b="1" dirty="0">
                <a:latin typeface="NikoshBAN" pitchFamily="2" charset="0"/>
                <a:cs typeface="NikoshBAN" pitchFamily="2" charset="0"/>
              </a:rPr>
              <a:t>৪। 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বুধা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মিলিটারী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ক্যাম্প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চায়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।</a:t>
            </a:r>
            <a:endParaRPr lang="bn-BD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52933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Frame 3"/>
          <p:cNvSpPr>
            <a:spLocks/>
          </p:cNvSpPr>
          <p:nvPr/>
        </p:nvSpPr>
        <p:spPr bwMode="auto">
          <a:xfrm>
            <a:off x="0" y="-41275"/>
            <a:ext cx="12321117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18 h 6899275"/>
              <a:gd name="T4" fmla="*/ 4620419 w 9240838"/>
              <a:gd name="T5" fmla="*/ 6899275 h 6899275"/>
              <a:gd name="T6" fmla="*/ 9240838 w 9240838"/>
              <a:gd name="T7" fmla="*/ 344971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5715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386080" y="232512"/>
            <a:ext cx="11480800" cy="6324600"/>
          </a:xfrm>
          <a:prstGeom prst="rect">
            <a:avLst/>
          </a:prstGeom>
          <a:solidFill>
            <a:srgbClr val="FFFFFF"/>
          </a:solidFill>
          <a:ln w="2032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59" name="Round Diagonal Corner Rectangle 2"/>
          <p:cNvSpPr>
            <a:spLocks noChangeArrowheads="1"/>
          </p:cNvSpPr>
          <p:nvPr/>
        </p:nvSpPr>
        <p:spPr bwMode="auto">
          <a:xfrm>
            <a:off x="5384801" y="1905000"/>
            <a:ext cx="6345767" cy="4191000"/>
          </a:xfrm>
          <a:custGeom>
            <a:avLst/>
            <a:gdLst>
              <a:gd name="T0" fmla="*/ 33 w 7972023"/>
              <a:gd name="T1" fmla="*/ 25832 h 5492839"/>
              <a:gd name="T2" fmla="*/ 17 w 7972023"/>
              <a:gd name="T3" fmla="*/ 51665 h 5492839"/>
              <a:gd name="T4" fmla="*/ 0 w 7972023"/>
              <a:gd name="T5" fmla="*/ 25832 h 5492839"/>
              <a:gd name="T6" fmla="*/ 17 w 7972023"/>
              <a:gd name="T7" fmla="*/ 0 h 549283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68137 w 7972023"/>
              <a:gd name="T13" fmla="*/ 268140 h 5492839"/>
              <a:gd name="T14" fmla="*/ 7703922 w 7972023"/>
              <a:gd name="T15" fmla="*/ 5224703 h 54928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72023" h="5492839">
                <a:moveTo>
                  <a:pt x="915492" y="0"/>
                </a:moveTo>
                <a:lnTo>
                  <a:pt x="7874580" y="0"/>
                </a:lnTo>
                <a:lnTo>
                  <a:pt x="7874579" y="0"/>
                </a:lnTo>
                <a:cubicBezTo>
                  <a:pt x="7928396" y="0"/>
                  <a:pt x="7972023" y="43626"/>
                  <a:pt x="7972023" y="97443"/>
                </a:cubicBezTo>
                <a:lnTo>
                  <a:pt x="7972023" y="4577347"/>
                </a:lnTo>
                <a:cubicBezTo>
                  <a:pt x="7972023" y="5082959"/>
                  <a:pt x="7562143" y="5492839"/>
                  <a:pt x="7056531" y="5492839"/>
                </a:cubicBezTo>
                <a:cubicBezTo>
                  <a:pt x="7056530" y="5492839"/>
                  <a:pt x="7056530" y="5492838"/>
                  <a:pt x="7056530" y="5492838"/>
                </a:cubicBezTo>
                <a:lnTo>
                  <a:pt x="97443" y="5492839"/>
                </a:lnTo>
                <a:cubicBezTo>
                  <a:pt x="43626" y="5492839"/>
                  <a:pt x="0" y="5449212"/>
                  <a:pt x="0" y="5395396"/>
                </a:cubicBezTo>
                <a:lnTo>
                  <a:pt x="0" y="915492"/>
                </a:lnTo>
                <a:cubicBezTo>
                  <a:pt x="0" y="409880"/>
                  <a:pt x="409880" y="0"/>
                  <a:pt x="915492" y="1"/>
                </a:cubicBezTo>
                <a:cubicBezTo>
                  <a:pt x="915492" y="1"/>
                  <a:pt x="915493" y="1"/>
                  <a:pt x="915493" y="1"/>
                </a:cubicBezTo>
                <a:close/>
              </a:path>
            </a:pathLst>
          </a:custGeom>
          <a:noFill/>
          <a:ln w="381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bn-BD" sz="2800" b="1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14400" y="687620"/>
            <a:ext cx="4368800" cy="1015663"/>
          </a:xfrm>
          <a:prstGeom prst="rect">
            <a:avLst/>
          </a:prstGeom>
          <a:solidFill>
            <a:srgbClr val="5ED074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6000" b="1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6000" b="1" dirty="0">
              <a:solidFill>
                <a:srgbClr val="66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427785">
            <a:off x="1880072" y="2145652"/>
            <a:ext cx="2539056" cy="3520281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127885" y="687619"/>
            <a:ext cx="3946515" cy="1107996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6600" b="1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6600" b="1" dirty="0">
              <a:solidFill>
                <a:srgbClr val="CC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G_20140821_001147.jpg"/>
          <p:cNvPicPr>
            <a:picLocks noChangeAspect="1"/>
          </p:cNvPicPr>
          <p:nvPr/>
        </p:nvPicPr>
        <p:blipFill rotWithShape="1">
          <a:blip r:embed="rId5" cstate="print"/>
          <a:srcRect t="13848" b="11429"/>
          <a:stretch/>
        </p:blipFill>
        <p:spPr>
          <a:xfrm>
            <a:off x="6698064" y="2145652"/>
            <a:ext cx="4782736" cy="3505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5314890"/>
      </p:ext>
    </p:extLst>
  </p:cSld>
  <p:clrMapOvr>
    <a:masterClrMapping/>
  </p:clrMapOvr>
  <p:transition spd="med">
    <p:fade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>
            <a:spLocks/>
          </p:cNvSpPr>
          <p:nvPr/>
        </p:nvSpPr>
        <p:spPr bwMode="auto">
          <a:xfrm>
            <a:off x="-8096" y="44283"/>
            <a:ext cx="12153368" cy="6813717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18 h 6899275"/>
              <a:gd name="T4" fmla="*/ 4620419 w 9240838"/>
              <a:gd name="T5" fmla="*/ 6899275 h 6899275"/>
              <a:gd name="T6" fmla="*/ 9240838 w 9240838"/>
              <a:gd name="T7" fmla="*/ 344971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5715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86863" y="367972"/>
            <a:ext cx="11324492" cy="6166338"/>
          </a:xfrm>
          <a:prstGeom prst="rect">
            <a:avLst/>
          </a:prstGeom>
          <a:solidFill>
            <a:srgbClr val="FFFFFF"/>
          </a:solidFill>
          <a:ln w="2032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51543" y="3321079"/>
            <a:ext cx="109873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রাত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পোহালে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দিনের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সূয্যি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ডুবলে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আঁধার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ওর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রাত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সেখানেই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ঘুম।তার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ঘুমের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- 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দোকানের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বারান্দা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গাছতলা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হাটের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চালা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ঘাটের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নৌকা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কাছারির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বারান্দা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ঢেঁকি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খড়ের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গাদা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ভাত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পাকুড়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নোলক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বুয়ার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মুড়ি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ভাজা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চায়ের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দোকানে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চা-বিস্কুট,গেরস্তের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অড়হর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ডাল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ভাত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নইলে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নুন-পান্তা,কারো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চালের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আটার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রুটির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একটু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ঝোল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বিয়ে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পেট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পুরে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ভাত-মাংস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19" y="581297"/>
            <a:ext cx="2520841" cy="18398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40" y="638273"/>
            <a:ext cx="2615441" cy="18012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52" y="648479"/>
            <a:ext cx="2636965" cy="17940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688" y="619985"/>
            <a:ext cx="2657475" cy="1822580"/>
          </a:xfrm>
          <a:prstGeom prst="rect">
            <a:avLst/>
          </a:prstGeom>
        </p:spPr>
      </p:pic>
      <p:sp>
        <p:nvSpPr>
          <p:cNvPr id="12" name="Content Placeholder 2"/>
          <p:cNvSpPr>
            <a:spLocks/>
          </p:cNvSpPr>
          <p:nvPr/>
        </p:nvSpPr>
        <p:spPr bwMode="auto">
          <a:xfrm>
            <a:off x="551543" y="568026"/>
            <a:ext cx="10805561" cy="1840312"/>
          </a:xfrm>
          <a:prstGeom prst="rect">
            <a:avLst/>
          </a:prstGeom>
          <a:solidFill>
            <a:srgbClr val="000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273050" indent="-273050" algn="ctr"/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বুধার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ঘুমানোর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সমূহঃ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981" y="2218161"/>
            <a:ext cx="6073259" cy="39042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309" y="2231463"/>
            <a:ext cx="6521613" cy="39129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860" y="2419365"/>
            <a:ext cx="6480237" cy="39129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996" y="2231463"/>
            <a:ext cx="6971854" cy="39042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454" y="2231463"/>
            <a:ext cx="6978605" cy="39175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860" y="2251163"/>
            <a:ext cx="6937227" cy="3897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453" y="2211257"/>
            <a:ext cx="7008633" cy="39111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7529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>
            <a:spLocks/>
          </p:cNvSpPr>
          <p:nvPr/>
        </p:nvSpPr>
        <p:spPr bwMode="auto">
          <a:xfrm>
            <a:off x="-8096" y="44283"/>
            <a:ext cx="12153368" cy="6813717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18 h 6899275"/>
              <a:gd name="T4" fmla="*/ 4620419 w 9240838"/>
              <a:gd name="T5" fmla="*/ 6899275 h 6899275"/>
              <a:gd name="T6" fmla="*/ 9240838 w 9240838"/>
              <a:gd name="T7" fmla="*/ 344971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5715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0886" y="367972"/>
            <a:ext cx="11324492" cy="6166338"/>
          </a:xfrm>
          <a:prstGeom prst="rect">
            <a:avLst/>
          </a:prstGeom>
          <a:solidFill>
            <a:srgbClr val="FFFFFF"/>
          </a:solidFill>
          <a:ln w="2032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" name="Frame 3"/>
          <p:cNvSpPr>
            <a:spLocks/>
          </p:cNvSpPr>
          <p:nvPr/>
        </p:nvSpPr>
        <p:spPr bwMode="auto">
          <a:xfrm>
            <a:off x="0" y="-41275"/>
            <a:ext cx="12321117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18 h 6899275"/>
              <a:gd name="T4" fmla="*/ 4620419 w 9240838"/>
              <a:gd name="T5" fmla="*/ 6899275 h 6899275"/>
              <a:gd name="T6" fmla="*/ 9240838 w 9240838"/>
              <a:gd name="T7" fmla="*/ 344971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5715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4140200" y="528692"/>
            <a:ext cx="3110992" cy="936625"/>
          </a:xfrm>
          <a:prstGeom prst="rect">
            <a:avLst/>
          </a:prstGeom>
          <a:solidFill>
            <a:srgbClr val="800080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bn-BD" sz="44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400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Content Placeholder 2"/>
          <p:cNvSpPr>
            <a:spLocks/>
          </p:cNvSpPr>
          <p:nvPr/>
        </p:nvSpPr>
        <p:spPr bwMode="auto">
          <a:xfrm>
            <a:off x="1384828" y="4882478"/>
            <a:ext cx="9436608" cy="1353312"/>
          </a:xfrm>
          <a:prstGeom prst="rect">
            <a:avLst/>
          </a:prstGeom>
          <a:solidFill>
            <a:srgbClr val="000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273050" indent="-273050"/>
            <a:r>
              <a:rPr lang="en-US" sz="40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ঘুমের</a:t>
            </a:r>
            <a:r>
              <a:rPr lang="en-US" sz="40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40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-  </a:t>
            </a:r>
            <a:r>
              <a:rPr lang="en-US" sz="40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দোকানের</a:t>
            </a:r>
            <a:r>
              <a:rPr lang="en-US" sz="40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বারান্দা</a:t>
            </a:r>
            <a:r>
              <a:rPr lang="en-US" sz="40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গাছতলা</a:t>
            </a:r>
            <a:r>
              <a:rPr lang="en-US" sz="40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হাটের</a:t>
            </a:r>
            <a:r>
              <a:rPr lang="en-US" sz="40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চালা</a:t>
            </a:r>
            <a:r>
              <a:rPr lang="en-US" sz="40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ঘাটের</a:t>
            </a:r>
            <a:r>
              <a:rPr lang="en-US" sz="40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নৌকা</a:t>
            </a:r>
            <a:r>
              <a:rPr lang="en-US" sz="40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কাছারির</a:t>
            </a:r>
            <a:r>
              <a:rPr lang="en-US" sz="40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বারান্দা</a:t>
            </a:r>
            <a:r>
              <a:rPr lang="en-US" sz="40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ঢেঁকি</a:t>
            </a:r>
            <a:r>
              <a:rPr lang="en-US" sz="40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40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খড়ের</a:t>
            </a:r>
            <a:r>
              <a:rPr lang="en-US" sz="40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গাদা</a:t>
            </a:r>
            <a:r>
              <a:rPr lang="en-US" sz="40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448" r="23104"/>
          <a:stretch/>
        </p:blipFill>
        <p:spPr>
          <a:xfrm>
            <a:off x="4387088" y="1623111"/>
            <a:ext cx="2617216" cy="2583129"/>
          </a:xfrm>
          <a:prstGeom prst="ellipse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4140200" y="528692"/>
            <a:ext cx="3110992" cy="936625"/>
          </a:xfrm>
          <a:prstGeom prst="rect">
            <a:avLst/>
          </a:prstGeom>
          <a:solidFill>
            <a:srgbClr val="800080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4400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4400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4400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Content Placeholder 2"/>
          <p:cNvSpPr>
            <a:spLocks/>
          </p:cNvSpPr>
          <p:nvPr/>
        </p:nvSpPr>
        <p:spPr bwMode="auto">
          <a:xfrm>
            <a:off x="1405678" y="4882478"/>
            <a:ext cx="9436608" cy="1353312"/>
          </a:xfrm>
          <a:prstGeom prst="rect">
            <a:avLst/>
          </a:prstGeom>
          <a:solidFill>
            <a:srgbClr val="000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273050" indent="-273050"/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বুধার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ঘুমানোর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236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14" grpId="0" animBg="1"/>
      <p:bldP spid="13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>
            <a:spLocks/>
          </p:cNvSpPr>
          <p:nvPr/>
        </p:nvSpPr>
        <p:spPr bwMode="auto">
          <a:xfrm>
            <a:off x="-8096" y="44283"/>
            <a:ext cx="12153368" cy="6813717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18 h 6899275"/>
              <a:gd name="T4" fmla="*/ 4620419 w 9240838"/>
              <a:gd name="T5" fmla="*/ 6899275 h 6899275"/>
              <a:gd name="T6" fmla="*/ 9240838 w 9240838"/>
              <a:gd name="T7" fmla="*/ 344971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5715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86863" y="357834"/>
            <a:ext cx="11324492" cy="6166338"/>
          </a:xfrm>
          <a:prstGeom prst="rect">
            <a:avLst/>
          </a:prstGeom>
          <a:solidFill>
            <a:srgbClr val="FFFFFF"/>
          </a:solidFill>
          <a:ln w="2032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09599" y="3321079"/>
            <a:ext cx="109437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ভয়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জিজ্ঞেস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যাচ্ছিস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বুধা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চারিদিকে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ঘরই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ও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তাইরে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নাইরে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হাঁটে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গায়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আখড়ার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শেখে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ওর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ভিতরে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ও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মরা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শামুকের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খোল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পায়ের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বুড়ো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আঙুলের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মাথায়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নাচাতে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নাচাতে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শুয়ে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বুড়ো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আঙুলটা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খোলটা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মাথায়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টুপি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মানুষটা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বুঝি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b="1" dirty="0">
                <a:ln w="38100">
                  <a:noFill/>
                </a:ln>
                <a:latin typeface="NikoshBAN" pitchFamily="2" charset="0"/>
                <a:cs typeface="NikoshBAN" pitchFamily="2" charset="0"/>
              </a:rPr>
              <a:t>।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75" y="578554"/>
            <a:ext cx="4206804" cy="26218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835" y="560266"/>
            <a:ext cx="3939933" cy="26218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475" y="560266"/>
            <a:ext cx="2253525" cy="26218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7529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1480</TotalTime>
  <Words>1221</Words>
  <Application>Microsoft Office PowerPoint</Application>
  <PresentationFormat>Custom</PresentationFormat>
  <Paragraphs>82</Paragraphs>
  <Slides>25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arada</dc:creator>
  <cp:lastModifiedBy>Tareq</cp:lastModifiedBy>
  <cp:revision>390</cp:revision>
  <dcterms:created xsi:type="dcterms:W3CDTF">2017-11-01T13:25:23Z</dcterms:created>
  <dcterms:modified xsi:type="dcterms:W3CDTF">2018-10-25T09:09:04Z</dcterms:modified>
</cp:coreProperties>
</file>