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73" r:id="rId6"/>
    <p:sldId id="274" r:id="rId7"/>
    <p:sldId id="261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46390-1363-420C-BD69-075F16CFB2A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894256B-C25A-449E-BD38-B453EF56EF7E}">
      <dgm:prSet phldrT="[Text]"/>
      <dgm:spPr/>
      <dgm:t>
        <a:bodyPr/>
        <a:lstStyle/>
        <a:p>
          <a:r>
            <a:rPr lang="bn-BD" dirty="0" smtClean="0"/>
            <a:t>কাচাঁমাল </a:t>
          </a:r>
          <a:endParaRPr lang="en-US" dirty="0"/>
        </a:p>
      </dgm:t>
    </dgm:pt>
    <dgm:pt modelId="{AA2AE446-76A0-436D-AF8E-D407161BF719}" type="parTrans" cxnId="{14F900BC-ABC3-4C35-BE2B-131FCC13FB1A}">
      <dgm:prSet/>
      <dgm:spPr/>
      <dgm:t>
        <a:bodyPr/>
        <a:lstStyle/>
        <a:p>
          <a:endParaRPr lang="en-US"/>
        </a:p>
      </dgm:t>
    </dgm:pt>
    <dgm:pt modelId="{A3438EE2-53E5-47B6-977C-35F80CA33A09}" type="sibTrans" cxnId="{14F900BC-ABC3-4C35-BE2B-131FCC13FB1A}">
      <dgm:prSet/>
      <dgm:spPr/>
      <dgm:t>
        <a:bodyPr/>
        <a:lstStyle/>
        <a:p>
          <a:endParaRPr lang="en-US"/>
        </a:p>
      </dgm:t>
    </dgm:pt>
    <dgm:pt modelId="{44E9AE5C-BD49-4839-AD42-BF8BDD544E1C}">
      <dgm:prSet phldrT="[Text]"/>
      <dgm:spPr/>
      <dgm:t>
        <a:bodyPr/>
        <a:lstStyle/>
        <a:p>
          <a:r>
            <a:rPr lang="bn-BD" dirty="0" smtClean="0"/>
            <a:t>পরোক্ষ কাচাঁমাল </a:t>
          </a:r>
          <a:endParaRPr lang="en-US" dirty="0"/>
        </a:p>
      </dgm:t>
    </dgm:pt>
    <dgm:pt modelId="{774C3530-B066-4E39-851F-DEBDD627DFC8}" type="parTrans" cxnId="{FEE59584-14A4-47BD-ADD6-AF8AD3F1E7F8}">
      <dgm:prSet/>
      <dgm:spPr/>
      <dgm:t>
        <a:bodyPr/>
        <a:lstStyle/>
        <a:p>
          <a:endParaRPr lang="en-US"/>
        </a:p>
      </dgm:t>
    </dgm:pt>
    <dgm:pt modelId="{BC784998-02D4-4817-8E69-6F328CF7D4AF}" type="sibTrans" cxnId="{FEE59584-14A4-47BD-ADD6-AF8AD3F1E7F8}">
      <dgm:prSet/>
      <dgm:spPr/>
      <dgm:t>
        <a:bodyPr/>
        <a:lstStyle/>
        <a:p>
          <a:endParaRPr lang="en-US"/>
        </a:p>
      </dgm:t>
    </dgm:pt>
    <dgm:pt modelId="{17F506A3-C81F-4019-85BC-D826DF2D33F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প্রত্যক্ষ কাচাঁমাল    </a:t>
          </a:r>
          <a:r>
            <a:rPr lang="bn-BD" dirty="0" smtClean="0"/>
            <a:t> </a:t>
          </a:r>
          <a:endParaRPr lang="en-US" dirty="0"/>
        </a:p>
      </dgm:t>
    </dgm:pt>
    <dgm:pt modelId="{B621C7B1-422E-475D-B2C7-AB5947F3F6F2}" type="parTrans" cxnId="{7E38E382-7041-481C-A3D1-88AC5FC1973D}">
      <dgm:prSet/>
      <dgm:spPr/>
      <dgm:t>
        <a:bodyPr/>
        <a:lstStyle/>
        <a:p>
          <a:endParaRPr lang="en-US"/>
        </a:p>
      </dgm:t>
    </dgm:pt>
    <dgm:pt modelId="{A61652A5-2BB0-4798-A020-1CB97D67BDCE}" type="sibTrans" cxnId="{7E38E382-7041-481C-A3D1-88AC5FC1973D}">
      <dgm:prSet/>
      <dgm:spPr/>
      <dgm:t>
        <a:bodyPr/>
        <a:lstStyle/>
        <a:p>
          <a:endParaRPr lang="en-US"/>
        </a:p>
      </dgm:t>
    </dgm:pt>
    <dgm:pt modelId="{69CD8410-3CBF-4AD4-88CC-D35C4BED98DF}" type="pres">
      <dgm:prSet presAssocID="{42A46390-1363-420C-BD69-075F16CFB2A4}" presName="compositeShape" presStyleCnt="0">
        <dgm:presLayoutVars>
          <dgm:chMax val="7"/>
          <dgm:dir/>
          <dgm:resizeHandles val="exact"/>
        </dgm:presLayoutVars>
      </dgm:prSet>
      <dgm:spPr/>
    </dgm:pt>
    <dgm:pt modelId="{67749490-9A17-4E50-A55E-FBFD53A67BAD}" type="pres">
      <dgm:prSet presAssocID="{4894256B-C25A-449E-BD38-B453EF56EF7E}" presName="circ1" presStyleLbl="vennNode1" presStyleIdx="0" presStyleCnt="3" custScaleX="63661" custScaleY="59353" custLinFactNeighborX="-62335" custLinFactNeighborY="-2471"/>
      <dgm:spPr/>
      <dgm:t>
        <a:bodyPr/>
        <a:lstStyle/>
        <a:p>
          <a:endParaRPr lang="en-US"/>
        </a:p>
      </dgm:t>
    </dgm:pt>
    <dgm:pt modelId="{AE94FF14-6A46-4DBA-9BCA-7FDDB01ECA2D}" type="pres">
      <dgm:prSet presAssocID="{4894256B-C25A-449E-BD38-B453EF56EF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AC0A-0819-4A2D-A68B-136EDB984342}" type="pres">
      <dgm:prSet presAssocID="{44E9AE5C-BD49-4839-AD42-BF8BDD544E1C}" presName="circ2" presStyleLbl="vennNode1" presStyleIdx="1" presStyleCnt="3" custScaleX="49429" custScaleY="42800" custLinFactNeighborX="-70349" custLinFactNeighborY="-17692"/>
      <dgm:spPr/>
      <dgm:t>
        <a:bodyPr/>
        <a:lstStyle/>
        <a:p>
          <a:endParaRPr lang="en-US"/>
        </a:p>
      </dgm:t>
    </dgm:pt>
    <dgm:pt modelId="{35DD927B-1B5F-4FD0-9DEB-1A5DA07060DC}" type="pres">
      <dgm:prSet presAssocID="{44E9AE5C-BD49-4839-AD42-BF8BDD544E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7156-739C-4CBC-B297-1D25C9DE3984}" type="pres">
      <dgm:prSet presAssocID="{17F506A3-C81F-4019-85BC-D826DF2D33F4}" presName="circ3" presStyleLbl="vennNode1" presStyleIdx="2" presStyleCnt="3" custScaleX="55721" custScaleY="40916" custLinFactNeighborX="-48740" custLinFactNeighborY="-14930"/>
      <dgm:spPr/>
      <dgm:t>
        <a:bodyPr/>
        <a:lstStyle/>
        <a:p>
          <a:endParaRPr lang="en-US"/>
        </a:p>
      </dgm:t>
    </dgm:pt>
    <dgm:pt modelId="{151B3B0F-76C4-40FD-8780-CB55508BA6A8}" type="pres">
      <dgm:prSet presAssocID="{17F506A3-C81F-4019-85BC-D826DF2D33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D9D4D-BA81-467C-AC20-EDA1EB504691}" type="presOf" srcId="{17F506A3-C81F-4019-85BC-D826DF2D33F4}" destId="{151B3B0F-76C4-40FD-8780-CB55508BA6A8}" srcOrd="1" destOrd="0" presId="urn:microsoft.com/office/officeart/2005/8/layout/venn1"/>
    <dgm:cxn modelId="{3C3B355B-C6D0-480B-80AF-518CB22BDD7A}" type="presOf" srcId="{4894256B-C25A-449E-BD38-B453EF56EF7E}" destId="{AE94FF14-6A46-4DBA-9BCA-7FDDB01ECA2D}" srcOrd="1" destOrd="0" presId="urn:microsoft.com/office/officeart/2005/8/layout/venn1"/>
    <dgm:cxn modelId="{FA0EB9A7-2F65-487F-976E-B16CFE7DE293}" type="presOf" srcId="{44E9AE5C-BD49-4839-AD42-BF8BDD544E1C}" destId="{35DD927B-1B5F-4FD0-9DEB-1A5DA07060DC}" srcOrd="1" destOrd="0" presId="urn:microsoft.com/office/officeart/2005/8/layout/venn1"/>
    <dgm:cxn modelId="{5A4D55DD-8EB3-40CF-83B5-BD9FF7BC8DCC}" type="presOf" srcId="{17F506A3-C81F-4019-85BC-D826DF2D33F4}" destId="{B92B7156-739C-4CBC-B297-1D25C9DE3984}" srcOrd="0" destOrd="0" presId="urn:microsoft.com/office/officeart/2005/8/layout/venn1"/>
    <dgm:cxn modelId="{4AC09428-FE10-4A75-A9C9-188D25A7C8AD}" type="presOf" srcId="{4894256B-C25A-449E-BD38-B453EF56EF7E}" destId="{67749490-9A17-4E50-A55E-FBFD53A67BAD}" srcOrd="0" destOrd="0" presId="urn:microsoft.com/office/officeart/2005/8/layout/venn1"/>
    <dgm:cxn modelId="{69247317-2C68-4510-8042-68C69A0249FA}" type="presOf" srcId="{44E9AE5C-BD49-4839-AD42-BF8BDD544E1C}" destId="{4131AC0A-0819-4A2D-A68B-136EDB984342}" srcOrd="0" destOrd="0" presId="urn:microsoft.com/office/officeart/2005/8/layout/venn1"/>
    <dgm:cxn modelId="{FEE59584-14A4-47BD-ADD6-AF8AD3F1E7F8}" srcId="{42A46390-1363-420C-BD69-075F16CFB2A4}" destId="{44E9AE5C-BD49-4839-AD42-BF8BDD544E1C}" srcOrd="1" destOrd="0" parTransId="{774C3530-B066-4E39-851F-DEBDD627DFC8}" sibTransId="{BC784998-02D4-4817-8E69-6F328CF7D4AF}"/>
    <dgm:cxn modelId="{7E38E382-7041-481C-A3D1-88AC5FC1973D}" srcId="{42A46390-1363-420C-BD69-075F16CFB2A4}" destId="{17F506A3-C81F-4019-85BC-D826DF2D33F4}" srcOrd="2" destOrd="0" parTransId="{B621C7B1-422E-475D-B2C7-AB5947F3F6F2}" sibTransId="{A61652A5-2BB0-4798-A020-1CB97D67BDCE}"/>
    <dgm:cxn modelId="{FEEC4042-A134-4A9B-8192-93E4709E18B5}" type="presOf" srcId="{42A46390-1363-420C-BD69-075F16CFB2A4}" destId="{69CD8410-3CBF-4AD4-88CC-D35C4BED98DF}" srcOrd="0" destOrd="0" presId="urn:microsoft.com/office/officeart/2005/8/layout/venn1"/>
    <dgm:cxn modelId="{14F900BC-ABC3-4C35-BE2B-131FCC13FB1A}" srcId="{42A46390-1363-420C-BD69-075F16CFB2A4}" destId="{4894256B-C25A-449E-BD38-B453EF56EF7E}" srcOrd="0" destOrd="0" parTransId="{AA2AE446-76A0-436D-AF8E-D407161BF719}" sibTransId="{A3438EE2-53E5-47B6-977C-35F80CA33A09}"/>
    <dgm:cxn modelId="{91BE4B83-E26F-4884-99B2-72CF4DBFBD17}" type="presParOf" srcId="{69CD8410-3CBF-4AD4-88CC-D35C4BED98DF}" destId="{67749490-9A17-4E50-A55E-FBFD53A67BAD}" srcOrd="0" destOrd="0" presId="urn:microsoft.com/office/officeart/2005/8/layout/venn1"/>
    <dgm:cxn modelId="{8D58342E-E7A1-47D5-9513-9B4C73E5C9AF}" type="presParOf" srcId="{69CD8410-3CBF-4AD4-88CC-D35C4BED98DF}" destId="{AE94FF14-6A46-4DBA-9BCA-7FDDB01ECA2D}" srcOrd="1" destOrd="0" presId="urn:microsoft.com/office/officeart/2005/8/layout/venn1"/>
    <dgm:cxn modelId="{67E0D7F8-EDD2-4542-A7FE-433DADC44248}" type="presParOf" srcId="{69CD8410-3CBF-4AD4-88CC-D35C4BED98DF}" destId="{4131AC0A-0819-4A2D-A68B-136EDB984342}" srcOrd="2" destOrd="0" presId="urn:microsoft.com/office/officeart/2005/8/layout/venn1"/>
    <dgm:cxn modelId="{7324C013-0BA2-4C9D-A9B0-AEA21AB98138}" type="presParOf" srcId="{69CD8410-3CBF-4AD4-88CC-D35C4BED98DF}" destId="{35DD927B-1B5F-4FD0-9DEB-1A5DA07060DC}" srcOrd="3" destOrd="0" presId="urn:microsoft.com/office/officeart/2005/8/layout/venn1"/>
    <dgm:cxn modelId="{F5931358-748D-44E4-816B-AD6B79F90C93}" type="presParOf" srcId="{69CD8410-3CBF-4AD4-88CC-D35C4BED98DF}" destId="{B92B7156-739C-4CBC-B297-1D25C9DE3984}" srcOrd="4" destOrd="0" presId="urn:microsoft.com/office/officeart/2005/8/layout/venn1"/>
    <dgm:cxn modelId="{A271DA6D-ECE0-4A69-9E2F-FE9E8B2A1CC0}" type="presParOf" srcId="{69CD8410-3CBF-4AD4-88CC-D35C4BED98DF}" destId="{151B3B0F-76C4-40FD-8780-CB55508BA6A8}" srcOrd="5" destOrd="0" presId="urn:microsoft.com/office/officeart/2005/8/layout/venn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46390-1363-420C-BD69-075F16CFB2A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894256B-C25A-449E-BD38-B453EF56EF7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শ্রম/ </a:t>
          </a:r>
        </a:p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মজুরী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A2AE446-76A0-436D-AF8E-D407161BF719}" type="parTrans" cxnId="{14F900BC-ABC3-4C35-BE2B-131FCC13FB1A}">
      <dgm:prSet/>
      <dgm:spPr/>
      <dgm:t>
        <a:bodyPr/>
        <a:lstStyle/>
        <a:p>
          <a:endParaRPr lang="en-US"/>
        </a:p>
      </dgm:t>
    </dgm:pt>
    <dgm:pt modelId="{A3438EE2-53E5-47B6-977C-35F80CA33A09}" type="sibTrans" cxnId="{14F900BC-ABC3-4C35-BE2B-131FCC13FB1A}">
      <dgm:prSet/>
      <dgm:spPr/>
      <dgm:t>
        <a:bodyPr/>
        <a:lstStyle/>
        <a:p>
          <a:endParaRPr lang="en-US"/>
        </a:p>
      </dgm:t>
    </dgm:pt>
    <dgm:pt modelId="{44E9AE5C-BD49-4839-AD42-BF8BDD544E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4C3530-B066-4E39-851F-DEBDD627DFC8}" type="parTrans" cxnId="{FEE59584-14A4-47BD-ADD6-AF8AD3F1E7F8}">
      <dgm:prSet/>
      <dgm:spPr/>
      <dgm:t>
        <a:bodyPr/>
        <a:lstStyle/>
        <a:p>
          <a:endParaRPr lang="en-US"/>
        </a:p>
      </dgm:t>
    </dgm:pt>
    <dgm:pt modelId="{BC784998-02D4-4817-8E69-6F328CF7D4AF}" type="sibTrans" cxnId="{FEE59584-14A4-47BD-ADD6-AF8AD3F1E7F8}">
      <dgm:prSet/>
      <dgm:spPr/>
      <dgm:t>
        <a:bodyPr/>
        <a:lstStyle/>
        <a:p>
          <a:endParaRPr lang="en-US"/>
        </a:p>
      </dgm:t>
    </dgm:pt>
    <dgm:pt modelId="{17F506A3-C81F-4019-85BC-D826DF2D33F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21C7B1-422E-475D-B2C7-AB5947F3F6F2}" type="parTrans" cxnId="{7E38E382-7041-481C-A3D1-88AC5FC1973D}">
      <dgm:prSet/>
      <dgm:spPr/>
      <dgm:t>
        <a:bodyPr/>
        <a:lstStyle/>
        <a:p>
          <a:endParaRPr lang="en-US"/>
        </a:p>
      </dgm:t>
    </dgm:pt>
    <dgm:pt modelId="{A61652A5-2BB0-4798-A020-1CB97D67BDCE}" type="sibTrans" cxnId="{7E38E382-7041-481C-A3D1-88AC5FC1973D}">
      <dgm:prSet/>
      <dgm:spPr/>
      <dgm:t>
        <a:bodyPr/>
        <a:lstStyle/>
        <a:p>
          <a:endParaRPr lang="en-US"/>
        </a:p>
      </dgm:t>
    </dgm:pt>
    <dgm:pt modelId="{69CD8410-3CBF-4AD4-88CC-D35C4BED98DF}" type="pres">
      <dgm:prSet presAssocID="{42A46390-1363-420C-BD69-075F16CFB2A4}" presName="compositeShape" presStyleCnt="0">
        <dgm:presLayoutVars>
          <dgm:chMax val="7"/>
          <dgm:dir/>
          <dgm:resizeHandles val="exact"/>
        </dgm:presLayoutVars>
      </dgm:prSet>
      <dgm:spPr/>
    </dgm:pt>
    <dgm:pt modelId="{67749490-9A17-4E50-A55E-FBFD53A67BAD}" type="pres">
      <dgm:prSet presAssocID="{4894256B-C25A-449E-BD38-B453EF56EF7E}" presName="circ1" presStyleLbl="vennNode1" presStyleIdx="0" presStyleCnt="3" custScaleX="63661" custScaleY="59353" custLinFactNeighborX="-65242" custLinFactNeighborY="-10563"/>
      <dgm:spPr/>
      <dgm:t>
        <a:bodyPr/>
        <a:lstStyle/>
        <a:p>
          <a:endParaRPr lang="en-US"/>
        </a:p>
      </dgm:t>
    </dgm:pt>
    <dgm:pt modelId="{AE94FF14-6A46-4DBA-9BCA-7FDDB01ECA2D}" type="pres">
      <dgm:prSet presAssocID="{4894256B-C25A-449E-BD38-B453EF56EF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AC0A-0819-4A2D-A68B-136EDB984342}" type="pres">
      <dgm:prSet presAssocID="{44E9AE5C-BD49-4839-AD42-BF8BDD544E1C}" presName="circ2" presStyleLbl="vennNode1" presStyleIdx="1" presStyleCnt="3" custScaleX="49429" custScaleY="42800" custLinFactNeighborX="-61394" custLinFactNeighborY="-21951"/>
      <dgm:spPr/>
      <dgm:t>
        <a:bodyPr/>
        <a:lstStyle/>
        <a:p>
          <a:endParaRPr lang="en-US"/>
        </a:p>
      </dgm:t>
    </dgm:pt>
    <dgm:pt modelId="{35DD927B-1B5F-4FD0-9DEB-1A5DA07060DC}" type="pres">
      <dgm:prSet presAssocID="{44E9AE5C-BD49-4839-AD42-BF8BDD544E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7156-739C-4CBC-B297-1D25C9DE3984}" type="pres">
      <dgm:prSet presAssocID="{17F506A3-C81F-4019-85BC-D826DF2D33F4}" presName="circ3" presStyleLbl="vennNode1" presStyleIdx="2" presStyleCnt="3" custScaleX="55721" custScaleY="40916" custLinFactNeighborX="-54991" custLinFactNeighborY="-16433"/>
      <dgm:spPr/>
      <dgm:t>
        <a:bodyPr/>
        <a:lstStyle/>
        <a:p>
          <a:endParaRPr lang="en-US"/>
        </a:p>
      </dgm:t>
    </dgm:pt>
    <dgm:pt modelId="{151B3B0F-76C4-40FD-8780-CB55508BA6A8}" type="pres">
      <dgm:prSet presAssocID="{17F506A3-C81F-4019-85BC-D826DF2D33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A3B202-8EB6-45CE-839E-8F524C61695C}" type="presOf" srcId="{44E9AE5C-BD49-4839-AD42-BF8BDD544E1C}" destId="{4131AC0A-0819-4A2D-A68B-136EDB984342}" srcOrd="0" destOrd="0" presId="urn:microsoft.com/office/officeart/2005/8/layout/venn1"/>
    <dgm:cxn modelId="{A2C0C8BB-7F27-4E18-93E8-7A8C5EE6771F}" type="presOf" srcId="{4894256B-C25A-449E-BD38-B453EF56EF7E}" destId="{AE94FF14-6A46-4DBA-9BCA-7FDDB01ECA2D}" srcOrd="1" destOrd="0" presId="urn:microsoft.com/office/officeart/2005/8/layout/venn1"/>
    <dgm:cxn modelId="{82806946-54C4-48C5-88CE-A172DBE46DF2}" type="presOf" srcId="{4894256B-C25A-449E-BD38-B453EF56EF7E}" destId="{67749490-9A17-4E50-A55E-FBFD53A67BAD}" srcOrd="0" destOrd="0" presId="urn:microsoft.com/office/officeart/2005/8/layout/venn1"/>
    <dgm:cxn modelId="{EA935692-C74B-4D07-AB11-A759E05CE796}" type="presOf" srcId="{17F506A3-C81F-4019-85BC-D826DF2D33F4}" destId="{B92B7156-739C-4CBC-B297-1D25C9DE3984}" srcOrd="0" destOrd="0" presId="urn:microsoft.com/office/officeart/2005/8/layout/venn1"/>
    <dgm:cxn modelId="{FEE59584-14A4-47BD-ADD6-AF8AD3F1E7F8}" srcId="{42A46390-1363-420C-BD69-075F16CFB2A4}" destId="{44E9AE5C-BD49-4839-AD42-BF8BDD544E1C}" srcOrd="1" destOrd="0" parTransId="{774C3530-B066-4E39-851F-DEBDD627DFC8}" sibTransId="{BC784998-02D4-4817-8E69-6F328CF7D4AF}"/>
    <dgm:cxn modelId="{7E38E382-7041-481C-A3D1-88AC5FC1973D}" srcId="{42A46390-1363-420C-BD69-075F16CFB2A4}" destId="{17F506A3-C81F-4019-85BC-D826DF2D33F4}" srcOrd="2" destOrd="0" parTransId="{B621C7B1-422E-475D-B2C7-AB5947F3F6F2}" sibTransId="{A61652A5-2BB0-4798-A020-1CB97D67BDCE}"/>
    <dgm:cxn modelId="{66D8231E-31E0-4D5F-B752-45ED0E179778}" type="presOf" srcId="{44E9AE5C-BD49-4839-AD42-BF8BDD544E1C}" destId="{35DD927B-1B5F-4FD0-9DEB-1A5DA07060DC}" srcOrd="1" destOrd="0" presId="urn:microsoft.com/office/officeart/2005/8/layout/venn1"/>
    <dgm:cxn modelId="{DA33026B-F12B-47BA-A1C4-FE21E0682BAE}" type="presOf" srcId="{17F506A3-C81F-4019-85BC-D826DF2D33F4}" destId="{151B3B0F-76C4-40FD-8780-CB55508BA6A8}" srcOrd="1" destOrd="0" presId="urn:microsoft.com/office/officeart/2005/8/layout/venn1"/>
    <dgm:cxn modelId="{7D5E4E00-6289-45FA-883A-D4AB77017C59}" type="presOf" srcId="{42A46390-1363-420C-BD69-075F16CFB2A4}" destId="{69CD8410-3CBF-4AD4-88CC-D35C4BED98DF}" srcOrd="0" destOrd="0" presId="urn:microsoft.com/office/officeart/2005/8/layout/venn1"/>
    <dgm:cxn modelId="{14F900BC-ABC3-4C35-BE2B-131FCC13FB1A}" srcId="{42A46390-1363-420C-BD69-075F16CFB2A4}" destId="{4894256B-C25A-449E-BD38-B453EF56EF7E}" srcOrd="0" destOrd="0" parTransId="{AA2AE446-76A0-436D-AF8E-D407161BF719}" sibTransId="{A3438EE2-53E5-47B6-977C-35F80CA33A09}"/>
    <dgm:cxn modelId="{A43AB213-2FEA-48EF-BB93-86270343AE98}" type="presParOf" srcId="{69CD8410-3CBF-4AD4-88CC-D35C4BED98DF}" destId="{67749490-9A17-4E50-A55E-FBFD53A67BAD}" srcOrd="0" destOrd="0" presId="urn:microsoft.com/office/officeart/2005/8/layout/venn1"/>
    <dgm:cxn modelId="{382D0E13-4CF1-434E-809A-01876DD80C9E}" type="presParOf" srcId="{69CD8410-3CBF-4AD4-88CC-D35C4BED98DF}" destId="{AE94FF14-6A46-4DBA-9BCA-7FDDB01ECA2D}" srcOrd="1" destOrd="0" presId="urn:microsoft.com/office/officeart/2005/8/layout/venn1"/>
    <dgm:cxn modelId="{B74BE4D4-35FE-4E20-871B-D2E290BB42A8}" type="presParOf" srcId="{69CD8410-3CBF-4AD4-88CC-D35C4BED98DF}" destId="{4131AC0A-0819-4A2D-A68B-136EDB984342}" srcOrd="2" destOrd="0" presId="urn:microsoft.com/office/officeart/2005/8/layout/venn1"/>
    <dgm:cxn modelId="{1120F3D7-6D89-49B8-B829-3F7599DF2E91}" type="presParOf" srcId="{69CD8410-3CBF-4AD4-88CC-D35C4BED98DF}" destId="{35DD927B-1B5F-4FD0-9DEB-1A5DA07060DC}" srcOrd="3" destOrd="0" presId="urn:microsoft.com/office/officeart/2005/8/layout/venn1"/>
    <dgm:cxn modelId="{EEA8C0C2-4098-4A4C-B7ED-2D4ABE18BEB9}" type="presParOf" srcId="{69CD8410-3CBF-4AD4-88CC-D35C4BED98DF}" destId="{B92B7156-739C-4CBC-B297-1D25C9DE3984}" srcOrd="4" destOrd="0" presId="urn:microsoft.com/office/officeart/2005/8/layout/venn1"/>
    <dgm:cxn modelId="{D18061EC-4436-46F9-B633-530DA126C338}" type="presParOf" srcId="{69CD8410-3CBF-4AD4-88CC-D35C4BED98DF}" destId="{151B3B0F-76C4-40FD-8780-CB55508BA6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46390-1363-420C-BD69-075F16CFB2A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4894256B-C25A-449E-BD38-B453EF56EF7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আরোপণযোগ্য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খরচ </a:t>
          </a:r>
        </a:p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2AE446-76A0-436D-AF8E-D407161BF719}" type="parTrans" cxnId="{14F900BC-ABC3-4C35-BE2B-131FCC13FB1A}">
      <dgm:prSet/>
      <dgm:spPr/>
      <dgm:t>
        <a:bodyPr/>
        <a:lstStyle/>
        <a:p>
          <a:endParaRPr lang="en-US"/>
        </a:p>
      </dgm:t>
    </dgm:pt>
    <dgm:pt modelId="{A3438EE2-53E5-47B6-977C-35F80CA33A09}" type="sibTrans" cxnId="{14F900BC-ABC3-4C35-BE2B-131FCC13FB1A}">
      <dgm:prSet/>
      <dgm:spPr/>
      <dgm:t>
        <a:bodyPr/>
        <a:lstStyle/>
        <a:p>
          <a:endParaRPr lang="en-US"/>
        </a:p>
      </dgm:t>
    </dgm:pt>
    <dgm:pt modelId="{44E9AE5C-BD49-4839-AD42-BF8BDD544E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খরচ</a:t>
          </a:r>
          <a:r>
            <a:rPr lang="bn-BD" dirty="0" smtClean="0"/>
            <a:t>  </a:t>
          </a:r>
          <a:endParaRPr lang="en-US" dirty="0"/>
        </a:p>
      </dgm:t>
    </dgm:pt>
    <dgm:pt modelId="{774C3530-B066-4E39-851F-DEBDD627DFC8}" type="parTrans" cxnId="{FEE59584-14A4-47BD-ADD6-AF8AD3F1E7F8}">
      <dgm:prSet/>
      <dgm:spPr/>
      <dgm:t>
        <a:bodyPr/>
        <a:lstStyle/>
        <a:p>
          <a:endParaRPr lang="en-US"/>
        </a:p>
      </dgm:t>
    </dgm:pt>
    <dgm:pt modelId="{BC784998-02D4-4817-8E69-6F328CF7D4AF}" type="sibTrans" cxnId="{FEE59584-14A4-47BD-ADD6-AF8AD3F1E7F8}">
      <dgm:prSet/>
      <dgm:spPr/>
      <dgm:t>
        <a:bodyPr/>
        <a:lstStyle/>
        <a:p>
          <a:endParaRPr lang="en-US"/>
        </a:p>
      </dgm:t>
    </dgm:pt>
    <dgm:pt modelId="{17F506A3-C81F-4019-85BC-D826DF2D33F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খরচ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21C7B1-422E-475D-B2C7-AB5947F3F6F2}" type="parTrans" cxnId="{7E38E382-7041-481C-A3D1-88AC5FC1973D}">
      <dgm:prSet/>
      <dgm:spPr/>
      <dgm:t>
        <a:bodyPr/>
        <a:lstStyle/>
        <a:p>
          <a:endParaRPr lang="en-US"/>
        </a:p>
      </dgm:t>
    </dgm:pt>
    <dgm:pt modelId="{A61652A5-2BB0-4798-A020-1CB97D67BDCE}" type="sibTrans" cxnId="{7E38E382-7041-481C-A3D1-88AC5FC1973D}">
      <dgm:prSet/>
      <dgm:spPr/>
      <dgm:t>
        <a:bodyPr/>
        <a:lstStyle/>
        <a:p>
          <a:endParaRPr lang="en-US"/>
        </a:p>
      </dgm:t>
    </dgm:pt>
    <dgm:pt modelId="{69CD8410-3CBF-4AD4-88CC-D35C4BED98DF}" type="pres">
      <dgm:prSet presAssocID="{42A46390-1363-420C-BD69-075F16CFB2A4}" presName="compositeShape" presStyleCnt="0">
        <dgm:presLayoutVars>
          <dgm:chMax val="7"/>
          <dgm:dir/>
          <dgm:resizeHandles val="exact"/>
        </dgm:presLayoutVars>
      </dgm:prSet>
      <dgm:spPr/>
    </dgm:pt>
    <dgm:pt modelId="{67749490-9A17-4E50-A55E-FBFD53A67BAD}" type="pres">
      <dgm:prSet presAssocID="{4894256B-C25A-449E-BD38-B453EF56EF7E}" presName="circ1" presStyleLbl="vennNode1" presStyleIdx="0" presStyleCnt="3" custScaleX="63661" custScaleY="59353" custLinFactNeighborX="-65242" custLinFactNeighborY="-10563"/>
      <dgm:spPr/>
      <dgm:t>
        <a:bodyPr/>
        <a:lstStyle/>
        <a:p>
          <a:endParaRPr lang="en-US"/>
        </a:p>
      </dgm:t>
    </dgm:pt>
    <dgm:pt modelId="{AE94FF14-6A46-4DBA-9BCA-7FDDB01ECA2D}" type="pres">
      <dgm:prSet presAssocID="{4894256B-C25A-449E-BD38-B453EF56EF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1AC0A-0819-4A2D-A68B-136EDB984342}" type="pres">
      <dgm:prSet presAssocID="{44E9AE5C-BD49-4839-AD42-BF8BDD544E1C}" presName="circ2" presStyleLbl="vennNode1" presStyleIdx="1" presStyleCnt="3" custScaleX="49429" custScaleY="42800" custLinFactNeighborX="-63547" custLinFactNeighborY="-19798"/>
      <dgm:spPr/>
      <dgm:t>
        <a:bodyPr/>
        <a:lstStyle/>
        <a:p>
          <a:endParaRPr lang="en-US"/>
        </a:p>
      </dgm:t>
    </dgm:pt>
    <dgm:pt modelId="{35DD927B-1B5F-4FD0-9DEB-1A5DA07060DC}" type="pres">
      <dgm:prSet presAssocID="{44E9AE5C-BD49-4839-AD42-BF8BDD544E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B7156-739C-4CBC-B297-1D25C9DE3984}" type="pres">
      <dgm:prSet presAssocID="{17F506A3-C81F-4019-85BC-D826DF2D33F4}" presName="circ3" presStyleLbl="vennNode1" presStyleIdx="2" presStyleCnt="3" custScaleX="55721" custScaleY="40916" custLinFactNeighborX="-54991" custLinFactNeighborY="-16433"/>
      <dgm:spPr/>
      <dgm:t>
        <a:bodyPr/>
        <a:lstStyle/>
        <a:p>
          <a:endParaRPr lang="en-US"/>
        </a:p>
      </dgm:t>
    </dgm:pt>
    <dgm:pt modelId="{151B3B0F-76C4-40FD-8780-CB55508BA6A8}" type="pres">
      <dgm:prSet presAssocID="{17F506A3-C81F-4019-85BC-D826DF2D33F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9FB78-4B56-4F0D-8313-CD2097039DF7}" type="presOf" srcId="{44E9AE5C-BD49-4839-AD42-BF8BDD544E1C}" destId="{4131AC0A-0819-4A2D-A68B-136EDB984342}" srcOrd="0" destOrd="0" presId="urn:microsoft.com/office/officeart/2005/8/layout/venn1"/>
    <dgm:cxn modelId="{32D51BDC-3BC7-45F7-AECA-E46B5A86095A}" type="presOf" srcId="{17F506A3-C81F-4019-85BC-D826DF2D33F4}" destId="{151B3B0F-76C4-40FD-8780-CB55508BA6A8}" srcOrd="1" destOrd="0" presId="urn:microsoft.com/office/officeart/2005/8/layout/venn1"/>
    <dgm:cxn modelId="{785E275A-3A8C-4794-BF95-48E349A989C0}" type="presOf" srcId="{17F506A3-C81F-4019-85BC-D826DF2D33F4}" destId="{B92B7156-739C-4CBC-B297-1D25C9DE3984}" srcOrd="0" destOrd="0" presId="urn:microsoft.com/office/officeart/2005/8/layout/venn1"/>
    <dgm:cxn modelId="{CE990F02-57A3-4BE3-BB02-DED88BA18E27}" type="presOf" srcId="{4894256B-C25A-449E-BD38-B453EF56EF7E}" destId="{67749490-9A17-4E50-A55E-FBFD53A67BAD}" srcOrd="0" destOrd="0" presId="urn:microsoft.com/office/officeart/2005/8/layout/venn1"/>
    <dgm:cxn modelId="{FEE59584-14A4-47BD-ADD6-AF8AD3F1E7F8}" srcId="{42A46390-1363-420C-BD69-075F16CFB2A4}" destId="{44E9AE5C-BD49-4839-AD42-BF8BDD544E1C}" srcOrd="1" destOrd="0" parTransId="{774C3530-B066-4E39-851F-DEBDD627DFC8}" sibTransId="{BC784998-02D4-4817-8E69-6F328CF7D4AF}"/>
    <dgm:cxn modelId="{2EAE41E7-AB9F-4A4D-9D68-A0B9A87AF2D9}" type="presOf" srcId="{4894256B-C25A-449E-BD38-B453EF56EF7E}" destId="{AE94FF14-6A46-4DBA-9BCA-7FDDB01ECA2D}" srcOrd="1" destOrd="0" presId="urn:microsoft.com/office/officeart/2005/8/layout/venn1"/>
    <dgm:cxn modelId="{7E38E382-7041-481C-A3D1-88AC5FC1973D}" srcId="{42A46390-1363-420C-BD69-075F16CFB2A4}" destId="{17F506A3-C81F-4019-85BC-D826DF2D33F4}" srcOrd="2" destOrd="0" parTransId="{B621C7B1-422E-475D-B2C7-AB5947F3F6F2}" sibTransId="{A61652A5-2BB0-4798-A020-1CB97D67BDCE}"/>
    <dgm:cxn modelId="{B569A2CE-6ADD-41AA-A2B5-B4ECA3C1BCC8}" type="presOf" srcId="{42A46390-1363-420C-BD69-075F16CFB2A4}" destId="{69CD8410-3CBF-4AD4-88CC-D35C4BED98DF}" srcOrd="0" destOrd="0" presId="urn:microsoft.com/office/officeart/2005/8/layout/venn1"/>
    <dgm:cxn modelId="{FEDEFA09-DE60-4D4E-B637-A8255B439FCB}" type="presOf" srcId="{44E9AE5C-BD49-4839-AD42-BF8BDD544E1C}" destId="{35DD927B-1B5F-4FD0-9DEB-1A5DA07060DC}" srcOrd="1" destOrd="0" presId="urn:microsoft.com/office/officeart/2005/8/layout/venn1"/>
    <dgm:cxn modelId="{14F900BC-ABC3-4C35-BE2B-131FCC13FB1A}" srcId="{42A46390-1363-420C-BD69-075F16CFB2A4}" destId="{4894256B-C25A-449E-BD38-B453EF56EF7E}" srcOrd="0" destOrd="0" parTransId="{AA2AE446-76A0-436D-AF8E-D407161BF719}" sibTransId="{A3438EE2-53E5-47B6-977C-35F80CA33A09}"/>
    <dgm:cxn modelId="{277AFDC4-7E43-44F2-9916-71492A10B474}" type="presParOf" srcId="{69CD8410-3CBF-4AD4-88CC-D35C4BED98DF}" destId="{67749490-9A17-4E50-A55E-FBFD53A67BAD}" srcOrd="0" destOrd="0" presId="urn:microsoft.com/office/officeart/2005/8/layout/venn1"/>
    <dgm:cxn modelId="{79FC40A4-5B9E-4498-B5D1-1B9638A68894}" type="presParOf" srcId="{69CD8410-3CBF-4AD4-88CC-D35C4BED98DF}" destId="{AE94FF14-6A46-4DBA-9BCA-7FDDB01ECA2D}" srcOrd="1" destOrd="0" presId="urn:microsoft.com/office/officeart/2005/8/layout/venn1"/>
    <dgm:cxn modelId="{2F70DFA7-63AB-4480-B7F1-1D4FCC1445D5}" type="presParOf" srcId="{69CD8410-3CBF-4AD4-88CC-D35C4BED98DF}" destId="{4131AC0A-0819-4A2D-A68B-136EDB984342}" srcOrd="2" destOrd="0" presId="urn:microsoft.com/office/officeart/2005/8/layout/venn1"/>
    <dgm:cxn modelId="{5AF2F681-552C-495B-BF30-CD729E5CB5CB}" type="presParOf" srcId="{69CD8410-3CBF-4AD4-88CC-D35C4BED98DF}" destId="{35DD927B-1B5F-4FD0-9DEB-1A5DA07060DC}" srcOrd="3" destOrd="0" presId="urn:microsoft.com/office/officeart/2005/8/layout/venn1"/>
    <dgm:cxn modelId="{78B0756A-31BF-4572-BF7A-9EF085DE771C}" type="presParOf" srcId="{69CD8410-3CBF-4AD4-88CC-D35C4BED98DF}" destId="{B92B7156-739C-4CBC-B297-1D25C9DE3984}" srcOrd="4" destOrd="0" presId="urn:microsoft.com/office/officeart/2005/8/layout/venn1"/>
    <dgm:cxn modelId="{EB49F900-7A08-46A5-8391-CD4855564EA3}" type="presParOf" srcId="{69CD8410-3CBF-4AD4-88CC-D35C4BED98DF}" destId="{151B3B0F-76C4-40FD-8780-CB55508BA6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490-9A17-4E50-A55E-FBFD53A67BAD}">
      <dsp:nvSpPr>
        <dsp:cNvPr id="0" name=""/>
        <dsp:cNvSpPr/>
      </dsp:nvSpPr>
      <dsp:spPr>
        <a:xfrm>
          <a:off x="762003" y="990600"/>
          <a:ext cx="2619522" cy="2442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কাচাঁমাল </a:t>
          </a:r>
          <a:endParaRPr lang="en-US" sz="2600" kern="1200" dirty="0"/>
        </a:p>
      </dsp:txBody>
      <dsp:txXfrm>
        <a:off x="1111273" y="1417995"/>
        <a:ext cx="1920983" cy="1099015"/>
      </dsp:txXfrm>
    </dsp:sp>
    <dsp:sp modelId="{4131AC0A-0819-4A2D-A68B-136EDB984342}">
      <dsp:nvSpPr>
        <dsp:cNvPr id="0" name=""/>
        <dsp:cNvSpPr/>
      </dsp:nvSpPr>
      <dsp:spPr>
        <a:xfrm>
          <a:off x="2209809" y="3276598"/>
          <a:ext cx="2033904" cy="17611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পরোক্ষ কাচাঁমাল </a:t>
          </a:r>
          <a:endParaRPr lang="en-US" sz="2600" kern="1200" dirty="0"/>
        </a:p>
      </dsp:txBody>
      <dsp:txXfrm>
        <a:off x="2831845" y="3731557"/>
        <a:ext cx="1220342" cy="968623"/>
      </dsp:txXfrm>
    </dsp:sp>
    <dsp:sp modelId="{B92B7156-739C-4CBC-B297-1D25C9DE3984}">
      <dsp:nvSpPr>
        <dsp:cNvPr id="0" name=""/>
        <dsp:cNvSpPr/>
      </dsp:nvSpPr>
      <dsp:spPr>
        <a:xfrm>
          <a:off x="11" y="3429010"/>
          <a:ext cx="2292807" cy="168361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প্রত্যক্ষ কাচাঁমাল    </a:t>
          </a:r>
          <a:r>
            <a:rPr lang="bn-BD" sz="2600" kern="1200" dirty="0" smtClean="0"/>
            <a:t> </a:t>
          </a:r>
          <a:endParaRPr lang="en-US" sz="2600" kern="1200" dirty="0"/>
        </a:p>
      </dsp:txBody>
      <dsp:txXfrm>
        <a:off x="215917" y="3863943"/>
        <a:ext cx="1375684" cy="925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490-9A17-4E50-A55E-FBFD53A67BAD}">
      <dsp:nvSpPr>
        <dsp:cNvPr id="0" name=""/>
        <dsp:cNvSpPr/>
      </dsp:nvSpPr>
      <dsp:spPr>
        <a:xfrm>
          <a:off x="957768" y="641666"/>
          <a:ext cx="2180705" cy="20331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শ্রম/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মজুরী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248528" y="997465"/>
        <a:ext cx="1599183" cy="914910"/>
      </dsp:txXfrm>
    </dsp:sp>
    <dsp:sp modelId="{4131AC0A-0819-4A2D-A68B-136EDB984342}">
      <dsp:nvSpPr>
        <dsp:cNvPr id="0" name=""/>
        <dsp:cNvSpPr/>
      </dsp:nvSpPr>
      <dsp:spPr>
        <a:xfrm>
          <a:off x="2569372" y="2676017"/>
          <a:ext cx="1693188" cy="14661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087206" y="3054763"/>
        <a:ext cx="1015913" cy="806361"/>
      </dsp:txXfrm>
    </dsp:sp>
    <dsp:sp modelId="{B92B7156-739C-4CBC-B297-1D25C9DE3984}">
      <dsp:nvSpPr>
        <dsp:cNvPr id="0" name=""/>
        <dsp:cNvSpPr/>
      </dsp:nvSpPr>
      <dsp:spPr>
        <a:xfrm>
          <a:off x="208874" y="2897304"/>
          <a:ext cx="1908720" cy="140157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শ্রম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88612" y="3259378"/>
        <a:ext cx="1145232" cy="770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490-9A17-4E50-A55E-FBFD53A67BAD}">
      <dsp:nvSpPr>
        <dsp:cNvPr id="0" name=""/>
        <dsp:cNvSpPr/>
      </dsp:nvSpPr>
      <dsp:spPr>
        <a:xfrm>
          <a:off x="849814" y="565532"/>
          <a:ext cx="2252668" cy="21002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আরোপণযোগ্য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খরচ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1150169" y="933072"/>
        <a:ext cx="1651956" cy="945102"/>
      </dsp:txXfrm>
    </dsp:sp>
    <dsp:sp modelId="{4131AC0A-0819-4A2D-A68B-136EDB984342}">
      <dsp:nvSpPr>
        <dsp:cNvPr id="0" name=""/>
        <dsp:cNvSpPr/>
      </dsp:nvSpPr>
      <dsp:spPr>
        <a:xfrm>
          <a:off x="2438417" y="2743201"/>
          <a:ext cx="1749063" cy="151449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পরোক্ষ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খরচ</a:t>
          </a:r>
          <a:r>
            <a:rPr lang="bn-BD" sz="1600" kern="1200" dirty="0" smtClean="0"/>
            <a:t>  </a:t>
          </a:r>
          <a:endParaRPr lang="en-US" sz="1600" kern="1200" dirty="0"/>
        </a:p>
      </dsp:txBody>
      <dsp:txXfrm>
        <a:off x="2973339" y="3134445"/>
        <a:ext cx="1049438" cy="832971"/>
      </dsp:txXfrm>
    </dsp:sp>
    <dsp:sp modelId="{B92B7156-739C-4CBC-B297-1D25C9DE3984}">
      <dsp:nvSpPr>
        <dsp:cNvPr id="0" name=""/>
        <dsp:cNvSpPr/>
      </dsp:nvSpPr>
      <dsp:spPr>
        <a:xfrm>
          <a:off x="76207" y="2895606"/>
          <a:ext cx="1971708" cy="14478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প্রত্যক্ষ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খরচ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61876" y="3269628"/>
        <a:ext cx="1183025" cy="79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ort_stories_proudredro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772025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4582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Right Arrow 8"/>
          <p:cNvSpPr/>
          <p:nvPr/>
        </p:nvSpPr>
        <p:spPr>
          <a:xfrm>
            <a:off x="914400" y="2209800"/>
            <a:ext cx="533400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3124200" y="1981200"/>
            <a:ext cx="533400" cy="1371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shul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0"/>
            <a:ext cx="4343400" cy="3828788"/>
          </a:xfrm>
          <a:prstGeom prst="rect">
            <a:avLst/>
          </a:prstGeom>
        </p:spPr>
      </p:pic>
      <p:pic>
        <p:nvPicPr>
          <p:cNvPr id="6" name="Picture 5" descr="126c3467e444c0c31ce5f61f86d2d40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4291850"/>
            <a:ext cx="4114800" cy="256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810000"/>
            <a:ext cx="4343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কারখানায় শ্রমিকের মজুরী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4582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914400" y="2133600"/>
            <a:ext cx="3048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200400" y="2057400"/>
            <a:ext cx="3048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roofsinmode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714" y="0"/>
            <a:ext cx="4314286" cy="3676191"/>
          </a:xfrm>
          <a:prstGeom prst="rect">
            <a:avLst/>
          </a:prstGeom>
        </p:spPr>
      </p:pic>
      <p:pic>
        <p:nvPicPr>
          <p:cNvPr id="8" name="Picture 7" descr="LayOut-9.jpg"/>
          <p:cNvPicPr>
            <a:picLocks noChangeAspect="1"/>
          </p:cNvPicPr>
          <p:nvPr/>
        </p:nvPicPr>
        <p:blipFill>
          <a:blip r:embed="rId8"/>
          <a:srcRect l="6400" t="5489" r="8266" b="13550"/>
          <a:stretch>
            <a:fillRect/>
          </a:stretch>
        </p:blipFill>
        <p:spPr>
          <a:xfrm>
            <a:off x="4876800" y="3710940"/>
            <a:ext cx="4267200" cy="314706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342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নিম্নের শব্দগুলো থেকে উৎপাদন ব্যয়ের উপাদান নির্ণয় কর। </a:t>
            </a:r>
          </a:p>
          <a:p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 তৈরিতে কাঠ, পাটকলে শ্রমিকের মজুরী, দরপত্রের ক্রয়মূল্য, ভ্রমন ব্যয়, আসবাবপত্র প্রস্তুতের মিস্ত্রি খরচ, আসবাবপত্র তৈরির জন্য পেরেক ।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মূল্যয়ান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2514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7030A0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উৎপাদন ব্যয় বলতে কি বুঝ । </a:t>
            </a:r>
          </a:p>
          <a:p>
            <a:pPr>
              <a:buNone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উৎপাদনের উপাদানগুলোকে কয় ভাগে ভাগ করা যায় ? </a:t>
            </a:r>
          </a:p>
          <a:p>
            <a:pPr>
              <a:buNone/>
            </a:pP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উৎপাদনের উপাদানগুলো কি কি ?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27432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করিম তার বাড়িতে বিভিন্ন আসবাবপত্র তৈরি ক্রার জন্য কাঠ ও পেরেক ক্রয় করে নিয়ে আসলেন এবং আসবাবপত্র তৈরির জন্য মিস্ত্রিও ঠিক করলেন 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উদ্দীপকের আলোকে প্রত্যক প্রকার উৎপাদন ব্যয়ের উপাদানের তিনটি করে উদাহরন দাও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a Rose Rosacea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3853">
            <a:off x="0" y="2133600"/>
            <a:ext cx="9144000" cy="46863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7232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শ্রেণিঃ</a:t>
            </a:r>
            <a:r>
              <a:rPr lang="en-US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দশম  </a:t>
            </a:r>
            <a:endParaRPr lang="bn-BD" sz="8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9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  <a:endParaRPr lang="bn-BD" sz="9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...............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উৎপাদন ব্যয় কি তা বলতে পারবে । 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উৎপাদন ব্যয়ের উপাদানগুলো উল্লেখ করতে পারবে। </a:t>
            </a: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উৎপাদন ব্যয়ের উপাদানগুলোর উদাহরন বলতে পারবে।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BANGLADESH-FACTORY-face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3466838iStock_000008159592XSmall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18" y="0"/>
            <a:ext cx="9165617" cy="68580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ব্যয়ের উপাদান</a:t>
            </a:r>
            <a:endParaRPr lang="en-US" sz="48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389882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উৎপাদন ব্যয়ের উপাদান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10000" y="762000"/>
            <a:ext cx="762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0" y="1143000"/>
            <a:ext cx="8305800" cy="533400"/>
          </a:xfrm>
          <a:prstGeom prst="mathMinus">
            <a:avLst>
              <a:gd name="adj1" fmla="val 5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H="1">
            <a:off x="990600" y="1447800"/>
            <a:ext cx="3352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38600" y="1447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7086600" y="14478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2057400"/>
            <a:ext cx="1447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কাচাঁমাল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981200"/>
            <a:ext cx="14478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শ্রম/মজুরী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1905000"/>
            <a:ext cx="22860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আরোপনযোগ্য খরচ 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066800" y="2590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152400" y="2819400"/>
            <a:ext cx="2133600" cy="76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81000" y="32766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H="1">
            <a:off x="1752600" y="3276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1" y="4038600"/>
            <a:ext cx="132588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প্রত্যক্ষ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কাচাঁমাল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5881" y="4038600"/>
            <a:ext cx="134111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পরোক্ষ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কাচাঁমাল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886200" y="2362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2971800" y="2743200"/>
            <a:ext cx="24384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flipH="1">
            <a:off x="3200400" y="32004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H="1">
            <a:off x="4800600" y="32004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0" y="3886200"/>
            <a:ext cx="1219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প্রত্যক্ষ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3886200"/>
            <a:ext cx="114300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প্ররোক্ষ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010400" y="2743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019800" y="3048000"/>
            <a:ext cx="243840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flipH="1">
            <a:off x="6248400" y="3505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flipH="1">
            <a:off x="7848600" y="3505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67400" y="4191000"/>
            <a:ext cx="1143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প্রত্যক্ষ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4191000"/>
            <a:ext cx="12192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পরোক্ষ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5" grpId="2" animBg="1"/>
      <p:bldP spid="27" grpId="0" animBg="1"/>
      <p:bldP spid="26" grpId="0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2" grpId="2" animBg="1"/>
      <p:bldP spid="32" grpId="3" animBg="1"/>
      <p:bldP spid="33" grpId="2" animBg="1"/>
      <p:bldP spid="33" grpId="3" animBg="1"/>
      <p:bldP spid="34" grpId="0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457200" y="2743200"/>
            <a:ext cx="838200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2895600" y="2743200"/>
            <a:ext cx="762000" cy="1219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5" descr="stacked-wood.jpg"/>
          <p:cNvPicPr>
            <a:picLocks noChangeAspect="1"/>
          </p:cNvPicPr>
          <p:nvPr/>
        </p:nvPicPr>
        <p:blipFill>
          <a:blip r:embed="rId7" cstate="print"/>
          <a:srcRect l="23907" t="3367" b="22554"/>
          <a:stretch>
            <a:fillRect/>
          </a:stretch>
        </p:blipFill>
        <p:spPr>
          <a:xfrm>
            <a:off x="4191000" y="0"/>
            <a:ext cx="4953000" cy="3352800"/>
          </a:xfrm>
          <a:prstGeom prst="rect">
            <a:avLst/>
          </a:prstGeom>
        </p:spPr>
      </p:pic>
      <p:pic>
        <p:nvPicPr>
          <p:cNvPr id="7" name="Picture 6" descr="article-page-main-ehow-images-a07-h2-fc-repair-stripped-screws-furniture-800x800.jpg"/>
          <p:cNvPicPr>
            <a:picLocks noChangeAspect="1"/>
          </p:cNvPicPr>
          <p:nvPr/>
        </p:nvPicPr>
        <p:blipFill>
          <a:blip r:embed="rId8"/>
          <a:srcRect r="10145"/>
          <a:stretch>
            <a:fillRect/>
          </a:stretch>
        </p:blipFill>
        <p:spPr>
          <a:xfrm>
            <a:off x="4419600" y="3657600"/>
            <a:ext cx="4724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3200400"/>
            <a:ext cx="2667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 ও পেরেক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216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পাঠ শিরোনাম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মূল্যয়ান </vt:lpstr>
      <vt:lpstr>বাড়ির কাজ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Mr.Daud</dc:creator>
  <cp:lastModifiedBy>Windows User</cp:lastModifiedBy>
  <cp:revision>104</cp:revision>
  <dcterms:created xsi:type="dcterms:W3CDTF">2006-08-16T00:00:00Z</dcterms:created>
  <dcterms:modified xsi:type="dcterms:W3CDTF">2018-05-06T17:40:59Z</dcterms:modified>
</cp:coreProperties>
</file>