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6" r:id="rId11"/>
    <p:sldId id="265" r:id="rId12"/>
    <p:sldId id="267" r:id="rId13"/>
    <p:sldId id="272" r:id="rId14"/>
    <p:sldId id="274" r:id="rId15"/>
    <p:sldId id="268" r:id="rId16"/>
    <p:sldId id="273" r:id="rId17"/>
    <p:sldId id="269" r:id="rId18"/>
    <p:sldId id="270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57" autoAdjust="0"/>
    <p:restoredTop sz="94660"/>
  </p:normalViewPr>
  <p:slideViewPr>
    <p:cSldViewPr>
      <p:cViewPr varScale="1">
        <p:scale>
          <a:sx n="68" d="100"/>
          <a:sy n="68" d="100"/>
        </p:scale>
        <p:origin x="162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BE0B0-DC0A-4172-A630-4BD2DFBF3755}" type="datetimeFigureOut">
              <a:rPr lang="en-US" smtClean="0"/>
              <a:pPr/>
              <a:t>26-Oct-19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A91DB-05D9-4030-90EF-3A653FAEB9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49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A91DB-05D9-4030-90EF-3A653FAEB96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5D142-A64B-4044-9747-26B66B32D6ED}" type="datetime2">
              <a:rPr lang="en-US" smtClean="0"/>
              <a:pPr/>
              <a:t>Saturday, October 26,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B3670-A901-470A-BDF9-1424BBD567FE}" type="datetime2">
              <a:rPr lang="en-US" smtClean="0"/>
              <a:pPr/>
              <a:t>Saturday, October 26,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0434-BEC8-4DE9-B163-B0F57C2DA3DA}" type="datetime2">
              <a:rPr lang="en-US" smtClean="0"/>
              <a:pPr/>
              <a:t>Saturday, October 26,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A6ADF-AABF-4B07-A9F1-5984673269D1}" type="datetime2">
              <a:rPr lang="en-US" smtClean="0"/>
              <a:pPr/>
              <a:t>Saturday, October 26,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7792-A01F-485C-B942-7D9C7FAD6587}" type="datetime2">
              <a:rPr lang="en-US" smtClean="0"/>
              <a:pPr/>
              <a:t>Saturday, October 26,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E3B06-E165-4AA1-BDDE-8A5443885DB2}" type="datetime2">
              <a:rPr lang="en-US" smtClean="0"/>
              <a:pPr/>
              <a:t>Saturday, October 26,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FCCE6-208A-4A28-9D47-A59A73798BF7}" type="datetime2">
              <a:rPr lang="en-US" smtClean="0"/>
              <a:pPr/>
              <a:t>Saturday, October 26,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3B06-F9F7-4CD3-9963-00486E03067A}" type="datetime2">
              <a:rPr lang="en-US" smtClean="0"/>
              <a:pPr/>
              <a:t>Saturday, October 26,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2272-35A9-42ED-B94F-3F5907204568}" type="datetime2">
              <a:rPr lang="en-US" smtClean="0"/>
              <a:pPr/>
              <a:t>Saturday, October 26,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16C1-35DC-4482-83CF-72843CD963EE}" type="datetime2">
              <a:rPr lang="en-US" smtClean="0"/>
              <a:pPr/>
              <a:t>Saturday, October 26,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A502-73EF-418D-9E47-2B13B35FFD82}" type="datetime2">
              <a:rPr lang="en-US" smtClean="0"/>
              <a:pPr/>
              <a:t>Saturday, October 26,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A21E1-DCD0-4413-8169-8C677B4CF165}" type="datetime2">
              <a:rPr lang="en-US" smtClean="0"/>
              <a:pPr/>
              <a:t>Saturday, October 26,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569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welcome</a:t>
            </a:r>
          </a:p>
        </p:txBody>
      </p:sp>
      <p:pic>
        <p:nvPicPr>
          <p:cNvPr id="3" name="Picture 2" descr="Tulip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00200"/>
            <a:ext cx="9144000" cy="55684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Student reading(WCW)</a:t>
            </a:r>
          </a:p>
        </p:txBody>
      </p:sp>
      <p:pic>
        <p:nvPicPr>
          <p:cNvPr id="8" name="Picture 7" descr="images(3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3000"/>
            <a:ext cx="9143999" cy="3429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flipH="1">
            <a:off x="-1" y="4724400"/>
            <a:ext cx="9144000" cy="21236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One student will read in front others will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listen.I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and others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studends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will help.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9184943" cy="1107996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Individual work(IW)</a:t>
            </a:r>
          </a:p>
        </p:txBody>
      </p:sp>
      <p:pic>
        <p:nvPicPr>
          <p:cNvPr id="9" name="Picture 8" descr="images(45).jpg"/>
          <p:cNvPicPr>
            <a:picLocks noChangeAspect="1"/>
          </p:cNvPicPr>
          <p:nvPr/>
        </p:nvPicPr>
        <p:blipFill>
          <a:blip r:embed="rId2"/>
          <a:srcRect t="13306" b="10186"/>
          <a:stretch>
            <a:fillRect/>
          </a:stretch>
        </p:blipFill>
        <p:spPr>
          <a:xfrm>
            <a:off x="0" y="1219200"/>
            <a:ext cx="9144000" cy="381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-13648" y="5401102"/>
            <a:ext cx="9144000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Students will read the text silently.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14465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latin typeface="Times New Roman" pitchFamily="18" charset="0"/>
                <a:cs typeface="Times New Roman" pitchFamily="18" charset="0"/>
              </a:rPr>
              <a:t>Task(IW-WCW)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752600"/>
            <a:ext cx="9144000" cy="14465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Now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ss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,write a short paragraph by answering  the following question.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380125"/>
            <a:ext cx="9144000" cy="34778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Where does the firefighter work?</a:t>
            </a:r>
          </a:p>
          <a:p>
            <a:pPr marL="342900" indent="-342900">
              <a:buAutoNum type="alphaLcParenR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What is his main job ?</a:t>
            </a:r>
          </a:p>
          <a:p>
            <a:pPr marL="342900" indent="-342900">
              <a:buAutoNum type="alphaLcParenR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What is the activity of a firefighter?</a:t>
            </a:r>
          </a:p>
          <a:p>
            <a:pPr marL="342900" indent="-342900">
              <a:buAutoNum type="alphaLcParenR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Whom does he train?</a:t>
            </a:r>
          </a:p>
          <a:p>
            <a:pPr marL="342900" indent="-342900">
              <a:buAutoNum type="alphaLcParenR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How is the profession?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Possible answer to the task.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676400"/>
            <a:ext cx="9144000" cy="550920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A firefighter is a person who works at fire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department.The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main job of a firefighter is to putting out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fire.He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save people and protects their houses and property from fire related accident. A firefighter also trains young people to become firefighter. It is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nobel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profession.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186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atin typeface="Times New Roman" pitchFamily="18" charset="0"/>
                <a:cs typeface="Times New Roman" pitchFamily="18" charset="0"/>
              </a:rPr>
              <a:t>A title</a:t>
            </a:r>
          </a:p>
        </p:txBody>
      </p:sp>
      <p:sp>
        <p:nvSpPr>
          <p:cNvPr id="3" name="Down Arrow 2"/>
          <p:cNvSpPr/>
          <p:nvPr/>
        </p:nvSpPr>
        <p:spPr>
          <a:xfrm>
            <a:off x="4495800" y="1905000"/>
            <a:ext cx="484632" cy="914400"/>
          </a:xfrm>
          <a:prstGeom prst="downArrow">
            <a:avLst>
              <a:gd name="adj1" fmla="val 43494"/>
              <a:gd name="adj2" fmla="val 50000"/>
            </a:avLst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2895600"/>
            <a:ext cx="9144000" cy="14465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latin typeface="Times New Roman" pitchFamily="18" charset="0"/>
                <a:cs typeface="Times New Roman" pitchFamily="18" charset="0"/>
              </a:rPr>
              <a:t>Nice</a:t>
            </a:r>
          </a:p>
        </p:txBody>
      </p:sp>
      <p:sp>
        <p:nvSpPr>
          <p:cNvPr id="6" name="Down Arrow 5"/>
          <p:cNvSpPr/>
          <p:nvPr/>
        </p:nvSpPr>
        <p:spPr>
          <a:xfrm>
            <a:off x="4343400" y="4419600"/>
            <a:ext cx="484632" cy="914400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5411450"/>
            <a:ext cx="9144000" cy="144655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latin typeface="Times New Roman" pitchFamily="18" charset="0"/>
                <a:cs typeface="Times New Roman" pitchFamily="18" charset="0"/>
              </a:rPr>
              <a:t>Avoid Overwriting</a:t>
            </a:r>
          </a:p>
        </p:txBody>
      </p:sp>
      <p:pic>
        <p:nvPicPr>
          <p:cNvPr id="8" name="Picture 7" descr="LollyB157_flower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2971800"/>
            <a:ext cx="1219200" cy="121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Evaluation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752600"/>
            <a:ext cx="9144000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Read  the following lines(reading skill).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2971800"/>
            <a:ext cx="9144000" cy="3785652"/>
          </a:xfrm>
          <a:prstGeom prst="rect">
            <a:avLst/>
          </a:prstGeom>
          <a:solidFill>
            <a:schemeClr val="bg2">
              <a:lumMod val="90000"/>
            </a:schemeClr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Firefighter is a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Raju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. Got panicked every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one.A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fire brigade soon came and the fire put out.                                                                                                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Better understand</a:t>
            </a:r>
          </a:p>
        </p:txBody>
      </p:sp>
      <p:pic>
        <p:nvPicPr>
          <p:cNvPr id="4" name="Picture 3" descr="images(3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8800"/>
            <a:ext cx="3200400" cy="2209800"/>
          </a:xfrm>
          <a:prstGeom prst="rect">
            <a:avLst/>
          </a:prstGeom>
        </p:spPr>
      </p:pic>
      <p:pic>
        <p:nvPicPr>
          <p:cNvPr id="5" name="Picture 4" descr="may_2009_37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114800"/>
            <a:ext cx="3200400" cy="27432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3276600" y="2895600"/>
            <a:ext cx="1143000" cy="1028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3200400" y="4267200"/>
            <a:ext cx="12954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24400" y="2057400"/>
            <a:ext cx="4419600" cy="45243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I will tell(1/2) the text in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Bangla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to check whether they understand or not.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Say the following words and  phrases. </a:t>
            </a:r>
          </a:p>
        </p:txBody>
      </p:sp>
      <p:pic>
        <p:nvPicPr>
          <p:cNvPr id="4" name="Picture 3" descr="images(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0600"/>
            <a:ext cx="3200400" cy="1600200"/>
          </a:xfrm>
          <a:prstGeom prst="rect">
            <a:avLst/>
          </a:prstGeom>
        </p:spPr>
      </p:pic>
      <p:pic>
        <p:nvPicPr>
          <p:cNvPr id="5" name="Picture 4" descr="image2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3648" y="2688610"/>
            <a:ext cx="3214048" cy="1447800"/>
          </a:xfrm>
          <a:prstGeom prst="rect">
            <a:avLst/>
          </a:prstGeom>
        </p:spPr>
      </p:pic>
      <p:pic>
        <p:nvPicPr>
          <p:cNvPr id="7" name="Picture 6" descr="images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191000"/>
            <a:ext cx="3200400" cy="1195387"/>
          </a:xfrm>
          <a:prstGeom prst="rect">
            <a:avLst/>
          </a:prstGeom>
        </p:spPr>
      </p:pic>
      <p:pic>
        <p:nvPicPr>
          <p:cNvPr id="8" name="Picture 7" descr="US_Navy_080730-N-5277R-003_A_Commander,_Naval_Forces_Japan_firefighter_douses_a_fire_on_a_dummy_aircraft_during_the_annual_off-station_mishap_drill_at_Naval_Support_Facility_Kamisey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5486400"/>
            <a:ext cx="3200400" cy="1371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343701" y="1219200"/>
            <a:ext cx="5800299" cy="1015663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Put out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52800" y="2971800"/>
            <a:ext cx="579120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Building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52800" y="4343400"/>
            <a:ext cx="579120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Fire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52800" y="5638800"/>
            <a:ext cx="5791200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Firefighter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Creative Work(home task)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066801"/>
            <a:ext cx="9144000" cy="3170099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Think of a person who works in your area to help you live well. Write a paragraph on this person by </a:t>
            </a:r>
            <a:r>
              <a:rPr lang="en-US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answering</a:t>
            </a: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the following  question.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303455"/>
            <a:ext cx="9144000" cy="2554545"/>
          </a:xfrm>
          <a:prstGeom prst="rect">
            <a:avLst/>
          </a:prstGeom>
          <a:solidFill>
            <a:schemeClr val="bg2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What does he/she do?   b)What time does he/she start his/her work?</a:t>
            </a:r>
          </a:p>
          <a:p>
            <a:pPr marL="342900" indent="-34290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c) How does he/she do the work?  d) Does he/she like the job? Why / Why not? e) What do you think about his/her job?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The end</a:t>
            </a:r>
          </a:p>
        </p:txBody>
      </p:sp>
      <p:pic>
        <p:nvPicPr>
          <p:cNvPr id="5" name="Picture 4" descr="flowers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8" y="1489880"/>
            <a:ext cx="9144000" cy="3962400"/>
          </a:xfrm>
          <a:prstGeom prst="rect">
            <a:avLst/>
          </a:prstGeom>
          <a:ln>
            <a:solidFill>
              <a:srgbClr val="00B05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0" y="5842337"/>
            <a:ext cx="9144000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TANKS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ITRODUCTION</a:t>
            </a:r>
          </a:p>
        </p:txBody>
      </p:sp>
      <p:pic>
        <p:nvPicPr>
          <p:cNvPr id="5" name="Picture 4" descr="oo 04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90600"/>
            <a:ext cx="3276600" cy="2057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3072348"/>
            <a:ext cx="4724401" cy="37856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Name:k.m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abdul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bari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Amoin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GPS</a:t>
            </a:r>
          </a:p>
          <a:p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Sherpur,Bogra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2949238"/>
            <a:ext cx="3886200" cy="39087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Sub:English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Class: Five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Lesson:9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Page: 36</a:t>
            </a:r>
          </a:p>
          <a:p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67446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Learning outcomes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219200"/>
            <a:ext cx="9144000" cy="61863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Listening:3.3.1student will able to understand question about objects around them.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Speaking:1.1.1 student will able to say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words,phrases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and sentences with proper sounds and stress.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Reading:1.5.1 student will able to read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words,phrases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and sentences in the text with proper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pronunciation,stress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and intonations.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Writing:9.1.1 student will able to take dictation of simple paragraph. </a:t>
            </a: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Creates emotion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98A24B-F480-4464-B559-74EEA7C628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47800"/>
            <a:ext cx="7772400" cy="515942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Title of the lesson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042138"/>
            <a:ext cx="9167446" cy="50167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Title:A</a:t>
            </a:r>
            <a:r>
              <a:rPr lang="en-US" sz="8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Firefighter</a:t>
            </a:r>
          </a:p>
          <a:p>
            <a:r>
              <a:rPr lang="en-US" sz="8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Part of the lesson: </a:t>
            </a:r>
            <a:r>
              <a:rPr lang="en-US" sz="8000" dirty="0" err="1">
                <a:latin typeface="Times New Roman" pitchFamily="18" charset="0"/>
                <a:cs typeface="Times New Roman" pitchFamily="18" charset="0"/>
              </a:rPr>
              <a:t>Raju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 is-----become firefighter.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Pronunciation drill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0" y="1752600"/>
            <a:ext cx="419100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Firefighter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0" y="2971800"/>
            <a:ext cx="4191000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Building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4267200"/>
            <a:ext cx="41148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Panicked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940490" y="1828800"/>
            <a:ext cx="4203510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Forget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0" y="5638800"/>
            <a:ext cx="41148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Brigade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940490" y="2971800"/>
            <a:ext cx="4203510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Joined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932528" y="4238767"/>
            <a:ext cx="419100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Volunteer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495800" y="5486400"/>
            <a:ext cx="464820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Department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24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8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8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8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8" presetClass="entr" presetSubtype="16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8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8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1" grpId="2" animBg="1"/>
      <p:bldP spid="36" grpId="0" build="allAtOnce" animBg="1"/>
      <p:bldP spid="37" grpId="0" animBg="1"/>
      <p:bldP spid="37" grpId="1" animBg="1"/>
      <p:bldP spid="37" grpId="2" animBg="1"/>
      <p:bldP spid="40" grpId="0" animBg="1"/>
      <p:bldP spid="40" grpId="1" animBg="1"/>
      <p:bldP spid="40" grpId="2" animBg="1"/>
      <p:bldP spid="41" grpId="0" animBg="1"/>
      <p:bldP spid="41" grpId="1" animBg="1"/>
      <p:bldP spid="41" grpId="2" animBg="1"/>
      <p:bldP spid="42" grpId="0" animBg="1"/>
      <p:bldP spid="42" grpId="1" animBg="1"/>
      <p:bldP spid="42" grpId="2" animBg="1"/>
      <p:bldP spid="45" grpId="0" animBg="1"/>
      <p:bldP spid="45" grpId="1" animBg="1"/>
      <p:bldP spid="45" grpId="2" animBg="1"/>
      <p:bldP spid="47" grpId="0" animBg="1"/>
      <p:bldP spid="47" grpId="1" animBg="1"/>
      <p:bldP spid="47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words meaning(WCW)</a:t>
            </a:r>
          </a:p>
        </p:txBody>
      </p:sp>
      <p:pic>
        <p:nvPicPr>
          <p:cNvPr id="4" name="Picture 3" descr="stressed-wo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21809"/>
            <a:ext cx="1600200" cy="1371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00200" y="1752600"/>
            <a:ext cx="3276600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Panicked</a:t>
            </a:r>
          </a:p>
        </p:txBody>
      </p:sp>
      <p:pic>
        <p:nvPicPr>
          <p:cNvPr id="9" name="Picture 8" descr="forget-update-linkedin-profi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200400"/>
            <a:ext cx="1447800" cy="1143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676400" y="3124200"/>
            <a:ext cx="2207525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Forget</a:t>
            </a:r>
          </a:p>
        </p:txBody>
      </p:sp>
      <p:pic>
        <p:nvPicPr>
          <p:cNvPr id="12" name="Picture 11" descr="5750_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598159"/>
            <a:ext cx="1447800" cy="113845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676400" y="4495800"/>
            <a:ext cx="2438400" cy="7694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NikoshBAN" pitchFamily="2" charset="0"/>
                <a:cs typeface="NikoshBAN" pitchFamily="2" charset="0"/>
              </a:rPr>
              <a:t>Brigade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77704" y="6121021"/>
            <a:ext cx="213360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Put out</a:t>
            </a:r>
          </a:p>
        </p:txBody>
      </p:sp>
      <p:pic>
        <p:nvPicPr>
          <p:cNvPr id="15" name="Picture 14" descr="images(5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" y="5823857"/>
            <a:ext cx="1419366" cy="103414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953000" y="1828800"/>
            <a:ext cx="41910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Sudden anxiety.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2971800"/>
            <a:ext cx="457200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Fail to remember.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98790" y="4191000"/>
            <a:ext cx="3969163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 group of people who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have something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in common.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95800" y="6172200"/>
            <a:ext cx="3027817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To stop a fire.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repeatCount="indefinite" fill="hold" grpId="2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repeatCount="indefinite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repeatCount="indefinite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repeatCount="indefinite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repeatCount="indefinite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repeatCount="indefinite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repeatCount="indefinite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repeatCount="indefinite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11" grpId="0" animBg="1"/>
      <p:bldP spid="11" grpId="1" animBg="1"/>
      <p:bldP spid="11" grpId="2" animBg="1"/>
      <p:bldP spid="13" grpId="0" animBg="1"/>
      <p:bldP spid="13" grpId="1" animBg="1"/>
      <p:bldP spid="13" grpId="2" animBg="1"/>
      <p:bldP spid="14" grpId="0" animBg="1"/>
      <p:bldP spid="14" grpId="1" animBg="1"/>
      <p:bldP spid="14" grpId="2" animBg="1"/>
      <p:bldP spid="17" grpId="0" animBg="1"/>
      <p:bldP spid="17" grpId="1" animBg="1"/>
      <p:bldP spid="17" grpId="2" animBg="1"/>
      <p:bldP spid="16" grpId="0" animBg="1"/>
      <p:bldP spid="16" grpId="1" animBg="1"/>
      <p:bldP spid="16" grpId="2" animBg="1"/>
      <p:bldP spid="21" grpId="0" animBg="1"/>
      <p:bldP spid="21" grpId="1" animBg="1"/>
      <p:bldP spid="21" grpId="2" animBg="1"/>
      <p:bldP spid="25" grpId="0" animBg="1"/>
      <p:bldP spid="25" grpId="1" animBg="1"/>
      <p:bldP spid="25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0" y="0"/>
            <a:ext cx="914400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Teacher’s model reading</a:t>
            </a:r>
          </a:p>
        </p:txBody>
      </p:sp>
      <p:pic>
        <p:nvPicPr>
          <p:cNvPr id="4" name="Picture 3" descr="pp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6800"/>
            <a:ext cx="9144000" cy="4038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5255526"/>
            <a:ext cx="9144000" cy="1569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Put your finger under the lines and words look and listen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carefully,the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word I missed, you shout for that at page 36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3648" y="0"/>
            <a:ext cx="9157648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Group work(SGW)</a:t>
            </a:r>
          </a:p>
        </p:txBody>
      </p:sp>
      <p:pic>
        <p:nvPicPr>
          <p:cNvPr id="14" name="Picture 13" descr="images(2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5400"/>
            <a:ext cx="2142699" cy="1828800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0" y="3429000"/>
            <a:ext cx="1710725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Group 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438400" y="3429000"/>
            <a:ext cx="1710725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Group 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10752" y="3423313"/>
            <a:ext cx="1710725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Group 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176795" y="3429000"/>
            <a:ext cx="1710725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Group 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4919008"/>
            <a:ext cx="9144000" cy="19389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One student will read by turn and others will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listen.I’ll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demonstrate by the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ss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if require.</a:t>
            </a:r>
          </a:p>
        </p:txBody>
      </p:sp>
      <p:pic>
        <p:nvPicPr>
          <p:cNvPr id="13" name="Picture 12" descr="images(3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1" y="1295400"/>
            <a:ext cx="2362200" cy="1828800"/>
          </a:xfrm>
          <a:prstGeom prst="rect">
            <a:avLst/>
          </a:prstGeom>
        </p:spPr>
      </p:pic>
      <p:pic>
        <p:nvPicPr>
          <p:cNvPr id="15" name="Picture 14" descr="images(37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1295400"/>
            <a:ext cx="2209800" cy="1828800"/>
          </a:xfrm>
          <a:prstGeom prst="rect">
            <a:avLst/>
          </a:prstGeom>
        </p:spPr>
      </p:pic>
      <p:pic>
        <p:nvPicPr>
          <p:cNvPr id="17" name="Picture 16" descr="images(23).jpg"/>
          <p:cNvPicPr>
            <a:picLocks noChangeAspect="1"/>
          </p:cNvPicPr>
          <p:nvPr/>
        </p:nvPicPr>
        <p:blipFill>
          <a:blip r:embed="rId5"/>
          <a:srcRect l="10345" t="4348" r="10345" b="13043"/>
          <a:stretch>
            <a:fillRect/>
          </a:stretch>
        </p:blipFill>
        <p:spPr>
          <a:xfrm>
            <a:off x="6934200" y="1295400"/>
            <a:ext cx="2209800" cy="1828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530</Words>
  <Application>Microsoft Office PowerPoint</Application>
  <PresentationFormat>On-screen Show (4:3)</PresentationFormat>
  <Paragraphs>79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NikoshBAN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SKc</dc:creator>
  <cp:lastModifiedBy>DPE</cp:lastModifiedBy>
  <cp:revision>108</cp:revision>
  <dcterms:created xsi:type="dcterms:W3CDTF">2006-08-16T00:00:00Z</dcterms:created>
  <dcterms:modified xsi:type="dcterms:W3CDTF">2019-10-26T06:41:51Z</dcterms:modified>
</cp:coreProperties>
</file>