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2" r:id="rId6"/>
    <p:sldId id="276" r:id="rId7"/>
    <p:sldId id="261" r:id="rId8"/>
    <p:sldId id="263" r:id="rId9"/>
    <p:sldId id="275" r:id="rId10"/>
    <p:sldId id="264" r:id="rId11"/>
    <p:sldId id="265" r:id="rId12"/>
    <p:sldId id="278" r:id="rId13"/>
    <p:sldId id="271" r:id="rId14"/>
    <p:sldId id="272" r:id="rId15"/>
    <p:sldId id="279" r:id="rId16"/>
    <p:sldId id="266" r:id="rId17"/>
    <p:sldId id="267" r:id="rId18"/>
    <p:sldId id="268" r:id="rId19"/>
    <p:sldId id="269" r:id="rId20"/>
    <p:sldId id="277" r:id="rId21"/>
    <p:sldId id="274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30B85-E184-45A2-985F-BC83B192717B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C804D9B-99B4-43CC-8FB7-3B6027BC14AF}">
      <dgm:prSet phldrT="[Text]" custT="1"/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পানি দূষণের কারন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253E3055-153C-4CD0-AC97-9E6A8F11387A}" type="parTrans" cxnId="{50BC4C3A-83DD-4ED0-AC3E-E187C5BAFEBC}">
      <dgm:prSet/>
      <dgm:spPr/>
      <dgm:t>
        <a:bodyPr/>
        <a:lstStyle/>
        <a:p>
          <a:endParaRPr lang="en-US"/>
        </a:p>
      </dgm:t>
    </dgm:pt>
    <dgm:pt modelId="{3AB2D321-D814-43E4-AC79-DE3A2B8D664F}" type="sibTrans" cxnId="{50BC4C3A-83DD-4ED0-AC3E-E187C5BAFEBC}">
      <dgm:prSet/>
      <dgm:spPr/>
      <dgm:t>
        <a:bodyPr/>
        <a:lstStyle/>
        <a:p>
          <a:endParaRPr lang="en-US"/>
        </a:p>
      </dgm:t>
    </dgm:pt>
    <dgm:pt modelId="{113ED6E3-ED76-42AC-8FA4-D8DF1AD4E857}">
      <dgm:prSet phldrT="[Text]" custT="1"/>
      <dgm:spPr/>
      <dgm:t>
        <a:bodyPr/>
        <a:lstStyle/>
        <a:p>
          <a:r>
            <a:rPr lang="bn-IN" sz="6500" dirty="0" smtClean="0"/>
            <a:t> </a:t>
          </a:r>
          <a:r>
            <a:rPr lang="bn-IN" sz="4000" dirty="0" smtClean="0">
              <a:latin typeface="NikoshBAN" pitchFamily="2" charset="0"/>
              <a:cs typeface="NikoshBAN" pitchFamily="2" charset="0"/>
            </a:rPr>
            <a:t>রাসায়নিক সার প্রয়োগ</a:t>
          </a:r>
          <a:endParaRPr lang="en-US" sz="6500" dirty="0"/>
        </a:p>
      </dgm:t>
    </dgm:pt>
    <dgm:pt modelId="{B587A473-4054-4F5F-8F20-8094D2B019AE}" type="parTrans" cxnId="{73EA37CA-5E34-432A-B920-7421BF1AB4B0}">
      <dgm:prSet/>
      <dgm:spPr/>
      <dgm:t>
        <a:bodyPr/>
        <a:lstStyle/>
        <a:p>
          <a:endParaRPr lang="en-US"/>
        </a:p>
      </dgm:t>
    </dgm:pt>
    <dgm:pt modelId="{26CD2C53-7819-4C79-929A-48D36AF1B0B6}" type="sibTrans" cxnId="{73EA37CA-5E34-432A-B920-7421BF1AB4B0}">
      <dgm:prSet/>
      <dgm:spPr/>
      <dgm:t>
        <a:bodyPr/>
        <a:lstStyle/>
        <a:p>
          <a:endParaRPr lang="en-US"/>
        </a:p>
      </dgm:t>
    </dgm:pt>
    <dgm:pt modelId="{214D971C-D224-43CF-B7A7-658215080DE9}">
      <dgm:prSet phldrT="[Text]" custT="1"/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 কীটনাশক ব্যবহার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E7D45AA0-77D3-4B37-820A-2DB32FB87DEF}" type="parTrans" cxnId="{36A1841B-C3BE-4A1F-91CB-1055D29514DD}">
      <dgm:prSet/>
      <dgm:spPr/>
      <dgm:t>
        <a:bodyPr/>
        <a:lstStyle/>
        <a:p>
          <a:endParaRPr lang="en-US"/>
        </a:p>
      </dgm:t>
    </dgm:pt>
    <dgm:pt modelId="{560D027B-9144-40A0-AB2A-142B88623BE7}" type="sibTrans" cxnId="{36A1841B-C3BE-4A1F-91CB-1055D29514DD}">
      <dgm:prSet/>
      <dgm:spPr/>
      <dgm:t>
        <a:bodyPr/>
        <a:lstStyle/>
        <a:p>
          <a:endParaRPr lang="en-US"/>
        </a:p>
      </dgm:t>
    </dgm:pt>
    <dgm:pt modelId="{967DA1AD-8790-4132-A551-EE659CDC8B7F}">
      <dgm:prSet phldrT="[Text]" custT="1"/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পুকুর বা জলাশয়ের উপর কাঁচা পায়খানা তৈরি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BD274C1-565D-413D-A467-7EDB991D515C}" type="parTrans" cxnId="{DDD1D1D9-2A1B-44AA-BA57-65AE1D2C1947}">
      <dgm:prSet/>
      <dgm:spPr/>
      <dgm:t>
        <a:bodyPr/>
        <a:lstStyle/>
        <a:p>
          <a:endParaRPr lang="en-US"/>
        </a:p>
      </dgm:t>
    </dgm:pt>
    <dgm:pt modelId="{E4B2A1CE-083B-4D6E-9BDD-8A0EDB61386D}" type="sibTrans" cxnId="{DDD1D1D9-2A1B-44AA-BA57-65AE1D2C1947}">
      <dgm:prSet/>
      <dgm:spPr/>
      <dgm:t>
        <a:bodyPr/>
        <a:lstStyle/>
        <a:p>
          <a:endParaRPr lang="en-US"/>
        </a:p>
      </dgm:t>
    </dgm:pt>
    <dgm:pt modelId="{7DB07365-895E-48D5-8B01-59B338FE5C2A}">
      <dgm:prSet phldrT="[Text]" custT="1"/>
      <dgm:spPr/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 কলকারখানার বর্জ্য,বাড়ির ব্যবহৃত আবর্জনা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AFC960BB-3091-459A-93CD-28987C58CCBB}" type="parTrans" cxnId="{44C7D500-92E2-44A2-B528-2E2CA55185FC}">
      <dgm:prSet/>
      <dgm:spPr/>
      <dgm:t>
        <a:bodyPr/>
        <a:lstStyle/>
        <a:p>
          <a:endParaRPr lang="en-US"/>
        </a:p>
      </dgm:t>
    </dgm:pt>
    <dgm:pt modelId="{D848E50D-FDA9-48E4-8D86-CCBD7CFAFAD9}" type="sibTrans" cxnId="{44C7D500-92E2-44A2-B528-2E2CA55185FC}">
      <dgm:prSet/>
      <dgm:spPr/>
      <dgm:t>
        <a:bodyPr/>
        <a:lstStyle/>
        <a:p>
          <a:endParaRPr lang="en-US"/>
        </a:p>
      </dgm:t>
    </dgm:pt>
    <dgm:pt modelId="{EA5973A5-AF6E-4932-94A7-55B989ADD0BC}" type="pres">
      <dgm:prSet presAssocID="{5BC30B85-E184-45A2-985F-BC83B19271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AFE1FB-8256-4BE3-8FBE-BE53780DC4F2}" type="pres">
      <dgm:prSet presAssocID="{4C804D9B-99B4-43CC-8FB7-3B6027BC14AF}" presName="centerShape" presStyleLbl="node0" presStyleIdx="0" presStyleCnt="1" custScaleX="136218"/>
      <dgm:spPr/>
      <dgm:t>
        <a:bodyPr/>
        <a:lstStyle/>
        <a:p>
          <a:endParaRPr lang="en-US"/>
        </a:p>
      </dgm:t>
    </dgm:pt>
    <dgm:pt modelId="{AD7D74A6-F101-4110-AE83-CEE573BD6381}" type="pres">
      <dgm:prSet presAssocID="{B587A473-4054-4F5F-8F20-8094D2B019AE}" presName="Name9" presStyleLbl="parChTrans1D2" presStyleIdx="0" presStyleCnt="4"/>
      <dgm:spPr/>
      <dgm:t>
        <a:bodyPr/>
        <a:lstStyle/>
        <a:p>
          <a:endParaRPr lang="en-US"/>
        </a:p>
      </dgm:t>
    </dgm:pt>
    <dgm:pt modelId="{AA15FCDE-4730-4B21-B769-5340DBE981E6}" type="pres">
      <dgm:prSet presAssocID="{B587A473-4054-4F5F-8F20-8094D2B019A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F79AF13-0719-4187-BB98-111EF9221BA9}" type="pres">
      <dgm:prSet presAssocID="{113ED6E3-ED76-42AC-8FA4-D8DF1AD4E857}" presName="node" presStyleLbl="node1" presStyleIdx="0" presStyleCnt="4" custScaleX="224359" custRadScaleRad="100234" custRadScaleInc="2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11858-CC23-4A1E-88E0-EB62FD2C5D84}" type="pres">
      <dgm:prSet presAssocID="{E7D45AA0-77D3-4B37-820A-2DB32FB87DEF}" presName="Name9" presStyleLbl="parChTrans1D2" presStyleIdx="1" presStyleCnt="4"/>
      <dgm:spPr/>
      <dgm:t>
        <a:bodyPr/>
        <a:lstStyle/>
        <a:p>
          <a:endParaRPr lang="en-US"/>
        </a:p>
      </dgm:t>
    </dgm:pt>
    <dgm:pt modelId="{709F2C71-134A-4E98-AAE9-6DE9C5D21F5D}" type="pres">
      <dgm:prSet presAssocID="{E7D45AA0-77D3-4B37-820A-2DB32FB87DE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35FCE76-91EE-415C-A32B-8268AB6C409C}" type="pres">
      <dgm:prSet presAssocID="{214D971C-D224-43CF-B7A7-658215080DE9}" presName="node" presStyleLbl="node1" presStyleIdx="1" presStyleCnt="4" custScaleX="122579" custScaleY="208334" custRadScaleRad="109973" custRadScaleInc="3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AD445-6DF6-4C96-8679-BF990EA829A4}" type="pres">
      <dgm:prSet presAssocID="{8BD274C1-565D-413D-A467-7EDB991D515C}" presName="Name9" presStyleLbl="parChTrans1D2" presStyleIdx="2" presStyleCnt="4"/>
      <dgm:spPr/>
      <dgm:t>
        <a:bodyPr/>
        <a:lstStyle/>
        <a:p>
          <a:endParaRPr lang="en-US"/>
        </a:p>
      </dgm:t>
    </dgm:pt>
    <dgm:pt modelId="{8B42B51B-BAB0-4300-9351-2DA43C184D0A}" type="pres">
      <dgm:prSet presAssocID="{8BD274C1-565D-413D-A467-7EDB991D515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FCF3D88-5874-4AA0-AEDB-B740FEAB05CA}" type="pres">
      <dgm:prSet presAssocID="{967DA1AD-8790-4132-A551-EE659CDC8B7F}" presName="node" presStyleLbl="node1" presStyleIdx="2" presStyleCnt="4" custScaleX="219623" custScaleY="115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1C74A-A309-448D-BB6D-D309328BAE07}" type="pres">
      <dgm:prSet presAssocID="{AFC960BB-3091-459A-93CD-28987C58CCBB}" presName="Name9" presStyleLbl="parChTrans1D2" presStyleIdx="3" presStyleCnt="4"/>
      <dgm:spPr/>
      <dgm:t>
        <a:bodyPr/>
        <a:lstStyle/>
        <a:p>
          <a:endParaRPr lang="en-US"/>
        </a:p>
      </dgm:t>
    </dgm:pt>
    <dgm:pt modelId="{BEF996EB-F64E-438D-AA8B-8DFC14E9D1AD}" type="pres">
      <dgm:prSet presAssocID="{AFC960BB-3091-459A-93CD-28987C58CCB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A2B2CC9-C45B-47A8-9EFE-397F7F98B0C8}" type="pres">
      <dgm:prSet presAssocID="{7DB07365-895E-48D5-8B01-59B338FE5C2A}" presName="node" presStyleLbl="node1" presStyleIdx="3" presStyleCnt="4" custScaleX="173478" custScaleY="224481" custRadScaleRad="121567" custRadScaleInc="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074173-8921-457D-BA3D-21D7CDCDF8F7}" type="presOf" srcId="{AFC960BB-3091-459A-93CD-28987C58CCBB}" destId="{BEF996EB-F64E-438D-AA8B-8DFC14E9D1AD}" srcOrd="1" destOrd="0" presId="urn:microsoft.com/office/officeart/2005/8/layout/radial1"/>
    <dgm:cxn modelId="{7A7D28D6-A0EC-4B1E-9FCA-091A96E68D8B}" type="presOf" srcId="{4C804D9B-99B4-43CC-8FB7-3B6027BC14AF}" destId="{C3AFE1FB-8256-4BE3-8FBE-BE53780DC4F2}" srcOrd="0" destOrd="0" presId="urn:microsoft.com/office/officeart/2005/8/layout/radial1"/>
    <dgm:cxn modelId="{A1D74B6D-0762-4064-98F6-86B5FDD70837}" type="presOf" srcId="{214D971C-D224-43CF-B7A7-658215080DE9}" destId="{B35FCE76-91EE-415C-A32B-8268AB6C409C}" srcOrd="0" destOrd="0" presId="urn:microsoft.com/office/officeart/2005/8/layout/radial1"/>
    <dgm:cxn modelId="{69AECD5A-FA2C-416C-8D58-C18CAA2A23EA}" type="presOf" srcId="{5BC30B85-E184-45A2-985F-BC83B192717B}" destId="{EA5973A5-AF6E-4932-94A7-55B989ADD0BC}" srcOrd="0" destOrd="0" presId="urn:microsoft.com/office/officeart/2005/8/layout/radial1"/>
    <dgm:cxn modelId="{458AD0D4-CABC-456A-AEA1-E5E1E6DCEA04}" type="presOf" srcId="{8BD274C1-565D-413D-A467-7EDB991D515C}" destId="{8B42B51B-BAB0-4300-9351-2DA43C184D0A}" srcOrd="1" destOrd="0" presId="urn:microsoft.com/office/officeart/2005/8/layout/radial1"/>
    <dgm:cxn modelId="{6532C4EF-6C99-48D2-B189-CF41F91412B8}" type="presOf" srcId="{7DB07365-895E-48D5-8B01-59B338FE5C2A}" destId="{CA2B2CC9-C45B-47A8-9EFE-397F7F98B0C8}" srcOrd="0" destOrd="0" presId="urn:microsoft.com/office/officeart/2005/8/layout/radial1"/>
    <dgm:cxn modelId="{370B39B5-4531-43BF-BAF3-47246E232E21}" type="presOf" srcId="{AFC960BB-3091-459A-93CD-28987C58CCBB}" destId="{60F1C74A-A309-448D-BB6D-D309328BAE07}" srcOrd="0" destOrd="0" presId="urn:microsoft.com/office/officeart/2005/8/layout/radial1"/>
    <dgm:cxn modelId="{1744675C-9578-45D7-BD99-4BAD744C5E13}" type="presOf" srcId="{B587A473-4054-4F5F-8F20-8094D2B019AE}" destId="{AA15FCDE-4730-4B21-B769-5340DBE981E6}" srcOrd="1" destOrd="0" presId="urn:microsoft.com/office/officeart/2005/8/layout/radial1"/>
    <dgm:cxn modelId="{B2F76A15-53EB-4BE4-A1B8-0940CBD0EE39}" type="presOf" srcId="{E7D45AA0-77D3-4B37-820A-2DB32FB87DEF}" destId="{709F2C71-134A-4E98-AAE9-6DE9C5D21F5D}" srcOrd="1" destOrd="0" presId="urn:microsoft.com/office/officeart/2005/8/layout/radial1"/>
    <dgm:cxn modelId="{50BC4C3A-83DD-4ED0-AC3E-E187C5BAFEBC}" srcId="{5BC30B85-E184-45A2-985F-BC83B192717B}" destId="{4C804D9B-99B4-43CC-8FB7-3B6027BC14AF}" srcOrd="0" destOrd="0" parTransId="{253E3055-153C-4CD0-AC97-9E6A8F11387A}" sibTransId="{3AB2D321-D814-43E4-AC79-DE3A2B8D664F}"/>
    <dgm:cxn modelId="{36A1841B-C3BE-4A1F-91CB-1055D29514DD}" srcId="{4C804D9B-99B4-43CC-8FB7-3B6027BC14AF}" destId="{214D971C-D224-43CF-B7A7-658215080DE9}" srcOrd="1" destOrd="0" parTransId="{E7D45AA0-77D3-4B37-820A-2DB32FB87DEF}" sibTransId="{560D027B-9144-40A0-AB2A-142B88623BE7}"/>
    <dgm:cxn modelId="{EBC4C9E4-9C5D-4EF1-A56A-5D3087C64A83}" type="presOf" srcId="{B587A473-4054-4F5F-8F20-8094D2B019AE}" destId="{AD7D74A6-F101-4110-AE83-CEE573BD6381}" srcOrd="0" destOrd="0" presId="urn:microsoft.com/office/officeart/2005/8/layout/radial1"/>
    <dgm:cxn modelId="{73EA37CA-5E34-432A-B920-7421BF1AB4B0}" srcId="{4C804D9B-99B4-43CC-8FB7-3B6027BC14AF}" destId="{113ED6E3-ED76-42AC-8FA4-D8DF1AD4E857}" srcOrd="0" destOrd="0" parTransId="{B587A473-4054-4F5F-8F20-8094D2B019AE}" sibTransId="{26CD2C53-7819-4C79-929A-48D36AF1B0B6}"/>
    <dgm:cxn modelId="{B596A2CE-9D2B-4AE0-8558-DB0671861856}" type="presOf" srcId="{E7D45AA0-77D3-4B37-820A-2DB32FB87DEF}" destId="{A9111858-CC23-4A1E-88E0-EB62FD2C5D84}" srcOrd="0" destOrd="0" presId="urn:microsoft.com/office/officeart/2005/8/layout/radial1"/>
    <dgm:cxn modelId="{DDA628B1-312D-4F86-AC67-75B44BA07ADE}" type="presOf" srcId="{8BD274C1-565D-413D-A467-7EDB991D515C}" destId="{984AD445-6DF6-4C96-8679-BF990EA829A4}" srcOrd="0" destOrd="0" presId="urn:microsoft.com/office/officeart/2005/8/layout/radial1"/>
    <dgm:cxn modelId="{3298A945-94F6-4EE8-A211-1ECA3DEDB62E}" type="presOf" srcId="{967DA1AD-8790-4132-A551-EE659CDC8B7F}" destId="{9FCF3D88-5874-4AA0-AEDB-B740FEAB05CA}" srcOrd="0" destOrd="0" presId="urn:microsoft.com/office/officeart/2005/8/layout/radial1"/>
    <dgm:cxn modelId="{DDD1D1D9-2A1B-44AA-BA57-65AE1D2C1947}" srcId="{4C804D9B-99B4-43CC-8FB7-3B6027BC14AF}" destId="{967DA1AD-8790-4132-A551-EE659CDC8B7F}" srcOrd="2" destOrd="0" parTransId="{8BD274C1-565D-413D-A467-7EDB991D515C}" sibTransId="{E4B2A1CE-083B-4D6E-9BDD-8A0EDB61386D}"/>
    <dgm:cxn modelId="{8C67CFCD-4178-44A4-ACDD-634C0EB92C07}" type="presOf" srcId="{113ED6E3-ED76-42AC-8FA4-D8DF1AD4E857}" destId="{DF79AF13-0719-4187-BB98-111EF9221BA9}" srcOrd="0" destOrd="0" presId="urn:microsoft.com/office/officeart/2005/8/layout/radial1"/>
    <dgm:cxn modelId="{44C7D500-92E2-44A2-B528-2E2CA55185FC}" srcId="{4C804D9B-99B4-43CC-8FB7-3B6027BC14AF}" destId="{7DB07365-895E-48D5-8B01-59B338FE5C2A}" srcOrd="3" destOrd="0" parTransId="{AFC960BB-3091-459A-93CD-28987C58CCBB}" sibTransId="{D848E50D-FDA9-48E4-8D86-CCBD7CFAFAD9}"/>
    <dgm:cxn modelId="{F5218BDA-8A94-485D-9495-61469C3F65CB}" type="presParOf" srcId="{EA5973A5-AF6E-4932-94A7-55B989ADD0BC}" destId="{C3AFE1FB-8256-4BE3-8FBE-BE53780DC4F2}" srcOrd="0" destOrd="0" presId="urn:microsoft.com/office/officeart/2005/8/layout/radial1"/>
    <dgm:cxn modelId="{C9C389E9-8C2E-43D5-A0C4-71BD20D1B8AD}" type="presParOf" srcId="{EA5973A5-AF6E-4932-94A7-55B989ADD0BC}" destId="{AD7D74A6-F101-4110-AE83-CEE573BD6381}" srcOrd="1" destOrd="0" presId="urn:microsoft.com/office/officeart/2005/8/layout/radial1"/>
    <dgm:cxn modelId="{25912059-3DC7-4796-8774-66B1A13A2EB5}" type="presParOf" srcId="{AD7D74A6-F101-4110-AE83-CEE573BD6381}" destId="{AA15FCDE-4730-4B21-B769-5340DBE981E6}" srcOrd="0" destOrd="0" presId="urn:microsoft.com/office/officeart/2005/8/layout/radial1"/>
    <dgm:cxn modelId="{C6F9941C-6CC5-47F4-9DF0-00BC2F574AF5}" type="presParOf" srcId="{EA5973A5-AF6E-4932-94A7-55B989ADD0BC}" destId="{DF79AF13-0719-4187-BB98-111EF9221BA9}" srcOrd="2" destOrd="0" presId="urn:microsoft.com/office/officeart/2005/8/layout/radial1"/>
    <dgm:cxn modelId="{3DC2AE2A-F364-4B51-A572-FED87B1D5A9B}" type="presParOf" srcId="{EA5973A5-AF6E-4932-94A7-55B989ADD0BC}" destId="{A9111858-CC23-4A1E-88E0-EB62FD2C5D84}" srcOrd="3" destOrd="0" presId="urn:microsoft.com/office/officeart/2005/8/layout/radial1"/>
    <dgm:cxn modelId="{58898446-228C-425F-845A-1AC08C837599}" type="presParOf" srcId="{A9111858-CC23-4A1E-88E0-EB62FD2C5D84}" destId="{709F2C71-134A-4E98-AAE9-6DE9C5D21F5D}" srcOrd="0" destOrd="0" presId="urn:microsoft.com/office/officeart/2005/8/layout/radial1"/>
    <dgm:cxn modelId="{5A9D97D4-7A59-4A9F-8F3B-A2D40B03914E}" type="presParOf" srcId="{EA5973A5-AF6E-4932-94A7-55B989ADD0BC}" destId="{B35FCE76-91EE-415C-A32B-8268AB6C409C}" srcOrd="4" destOrd="0" presId="urn:microsoft.com/office/officeart/2005/8/layout/radial1"/>
    <dgm:cxn modelId="{D90AF2CA-A237-4DE2-8399-29C87BC19524}" type="presParOf" srcId="{EA5973A5-AF6E-4932-94A7-55B989ADD0BC}" destId="{984AD445-6DF6-4C96-8679-BF990EA829A4}" srcOrd="5" destOrd="0" presId="urn:microsoft.com/office/officeart/2005/8/layout/radial1"/>
    <dgm:cxn modelId="{DD045315-6CF6-4B73-9427-AF1832FF7FFB}" type="presParOf" srcId="{984AD445-6DF6-4C96-8679-BF990EA829A4}" destId="{8B42B51B-BAB0-4300-9351-2DA43C184D0A}" srcOrd="0" destOrd="0" presId="urn:microsoft.com/office/officeart/2005/8/layout/radial1"/>
    <dgm:cxn modelId="{19703FA9-BBBE-477E-88A5-998C1F79F952}" type="presParOf" srcId="{EA5973A5-AF6E-4932-94A7-55B989ADD0BC}" destId="{9FCF3D88-5874-4AA0-AEDB-B740FEAB05CA}" srcOrd="6" destOrd="0" presId="urn:microsoft.com/office/officeart/2005/8/layout/radial1"/>
    <dgm:cxn modelId="{4B63A3C1-BD56-4234-A13B-72F4FC89A477}" type="presParOf" srcId="{EA5973A5-AF6E-4932-94A7-55B989ADD0BC}" destId="{60F1C74A-A309-448D-BB6D-D309328BAE07}" srcOrd="7" destOrd="0" presId="urn:microsoft.com/office/officeart/2005/8/layout/radial1"/>
    <dgm:cxn modelId="{73F1C4DC-42AA-4E30-A788-BADBF99D9741}" type="presParOf" srcId="{60F1C74A-A309-448D-BB6D-D309328BAE07}" destId="{BEF996EB-F64E-438D-AA8B-8DFC14E9D1AD}" srcOrd="0" destOrd="0" presId="urn:microsoft.com/office/officeart/2005/8/layout/radial1"/>
    <dgm:cxn modelId="{C54DF5C0-15F6-4527-ABA9-633362510356}" type="presParOf" srcId="{EA5973A5-AF6E-4932-94A7-55B989ADD0BC}" destId="{CA2B2CC9-C45B-47A8-9EFE-397F7F98B0C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D7FF37-F7BB-46A3-A1B6-26780A7933D9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CCA8C7-88AD-49EF-ABE7-38075B160414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দূষিত পানি ব্যবহারের ফলাফল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FAD3EB4-E384-43FC-A885-36AEBA72E6DB}" type="parTrans" cxnId="{B870AF56-54DE-47DF-BEC6-40DBD3EEA639}">
      <dgm:prSet/>
      <dgm:spPr/>
      <dgm:t>
        <a:bodyPr/>
        <a:lstStyle/>
        <a:p>
          <a:endParaRPr lang="en-US"/>
        </a:p>
      </dgm:t>
    </dgm:pt>
    <dgm:pt modelId="{9C61A839-834A-4A14-B948-34B14A8A9CDB}" type="sibTrans" cxnId="{B870AF56-54DE-47DF-BEC6-40DBD3EEA639}">
      <dgm:prSet/>
      <dgm:spPr/>
      <dgm:t>
        <a:bodyPr/>
        <a:lstStyle/>
        <a:p>
          <a:endParaRPr lang="en-US"/>
        </a:p>
      </dgm:t>
    </dgm:pt>
    <dgm:pt modelId="{6B2A7C20-EB6D-4461-9353-7344FA8CA72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পানি বাহিত রোগ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254C6CF-EDC6-4FF5-8B74-FE2F2F9AEC3D}" type="parTrans" cxnId="{59A09557-7ED2-41A0-9FD3-8B162A8B76AF}">
      <dgm:prSet/>
      <dgm:spPr/>
      <dgm:t>
        <a:bodyPr/>
        <a:lstStyle/>
        <a:p>
          <a:endParaRPr lang="en-US"/>
        </a:p>
      </dgm:t>
    </dgm:pt>
    <dgm:pt modelId="{4BC21672-5E76-4A32-90C8-C336AA8EB8DA}" type="sibTrans" cxnId="{59A09557-7ED2-41A0-9FD3-8B162A8B76AF}">
      <dgm:prSet/>
      <dgm:spPr/>
      <dgm:t>
        <a:bodyPr/>
        <a:lstStyle/>
        <a:p>
          <a:endParaRPr lang="en-US"/>
        </a:p>
      </dgm:t>
    </dgm:pt>
    <dgm:pt modelId="{5D185254-FE3D-4CD5-80E8-47B765E261CE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 জলজ প্রাণী ক্ষতিগ্রস্ত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8BB8895-4B50-43AA-A9E1-75EAB2D711B7}" type="parTrans" cxnId="{38A88903-6773-47C0-8F7C-B6471DC17A74}">
      <dgm:prSet/>
      <dgm:spPr/>
      <dgm:t>
        <a:bodyPr/>
        <a:lstStyle/>
        <a:p>
          <a:endParaRPr lang="en-US"/>
        </a:p>
      </dgm:t>
    </dgm:pt>
    <dgm:pt modelId="{DEB4A1CC-5C76-4795-8C59-67A11EFBEE3B}" type="sibTrans" cxnId="{38A88903-6773-47C0-8F7C-B6471DC17A74}">
      <dgm:prSet/>
      <dgm:spPr/>
      <dgm:t>
        <a:bodyPr/>
        <a:lstStyle/>
        <a:p>
          <a:endParaRPr lang="en-US"/>
        </a:p>
      </dgm:t>
    </dgm:pt>
    <dgm:pt modelId="{AA73580D-EE98-469C-A322-1BE97D99B19D}" type="pres">
      <dgm:prSet presAssocID="{50D7FF37-F7BB-46A3-A1B6-26780A7933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FB231F-F99D-4FCD-9E6D-C2DD36B427A0}" type="pres">
      <dgm:prSet presAssocID="{98CCA8C7-88AD-49EF-ABE7-38075B1604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46412-47C9-4C1D-8DE0-68792558B459}" type="pres">
      <dgm:prSet presAssocID="{9C61A839-834A-4A14-B948-34B14A8A9CDB}" presName="sibTrans" presStyleLbl="sibTrans2D1" presStyleIdx="0" presStyleCnt="3" custAng="7556717" custLinFactX="-100000" custLinFactY="100000" custLinFactNeighborX="-189101" custLinFactNeighborY="139836"/>
      <dgm:spPr/>
      <dgm:t>
        <a:bodyPr/>
        <a:lstStyle/>
        <a:p>
          <a:endParaRPr lang="en-US"/>
        </a:p>
      </dgm:t>
    </dgm:pt>
    <dgm:pt modelId="{F1E2B367-FAAF-4D68-9D9E-B1AAB9A15C61}" type="pres">
      <dgm:prSet presAssocID="{9C61A839-834A-4A14-B948-34B14A8A9CD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C27D7C6-CC8A-4A76-A95B-79083BCACFC3}" type="pres">
      <dgm:prSet presAssocID="{6B2A7C20-EB6D-4461-9353-7344FA8CA727}" presName="node" presStyleLbl="node1" presStyleIdx="1" presStyleCnt="3" custRadScaleRad="62180" custRadScaleInc="392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4632C-7058-42DC-B227-82619C005F9B}" type="pres">
      <dgm:prSet presAssocID="{4BC21672-5E76-4A32-90C8-C336AA8EB8DA}" presName="sibTrans" presStyleLbl="sibTrans2D1" presStyleIdx="1" presStyleCnt="3" custAng="13758092" custScaleX="259119" custLinFactX="200000" custLinFactY="-53337" custLinFactNeighborX="287822" custLinFactNeighborY="-100000"/>
      <dgm:spPr/>
      <dgm:t>
        <a:bodyPr/>
        <a:lstStyle/>
        <a:p>
          <a:endParaRPr lang="en-US"/>
        </a:p>
      </dgm:t>
    </dgm:pt>
    <dgm:pt modelId="{30F9A711-E354-4447-AE37-25A06BE192BD}" type="pres">
      <dgm:prSet presAssocID="{4BC21672-5E76-4A32-90C8-C336AA8EB8D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0357A78-C94B-4AAC-82FA-72DDAEFA69F3}" type="pres">
      <dgm:prSet presAssocID="{5D185254-FE3D-4CD5-80E8-47B765E261CE}" presName="node" presStyleLbl="node1" presStyleIdx="2" presStyleCnt="3" custRadScaleRad="105986" custRadScaleInc="33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DBA74-1E41-43AE-BE4D-EA6DB1A22E1F}" type="pres">
      <dgm:prSet presAssocID="{DEB4A1CC-5C76-4795-8C59-67A11EFBEE3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3E215B6-54A1-4E57-ABC1-C3DBD855FFC7}" type="pres">
      <dgm:prSet presAssocID="{DEB4A1CC-5C76-4795-8C59-67A11EFBEE3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3BD91F1-F8F8-4B3B-82E8-6D7083639C7F}" type="presOf" srcId="{4BC21672-5E76-4A32-90C8-C336AA8EB8DA}" destId="{30F9A711-E354-4447-AE37-25A06BE192BD}" srcOrd="1" destOrd="0" presId="urn:microsoft.com/office/officeart/2005/8/layout/cycle2"/>
    <dgm:cxn modelId="{B870AF56-54DE-47DF-BEC6-40DBD3EEA639}" srcId="{50D7FF37-F7BB-46A3-A1B6-26780A7933D9}" destId="{98CCA8C7-88AD-49EF-ABE7-38075B160414}" srcOrd="0" destOrd="0" parTransId="{9FAD3EB4-E384-43FC-A885-36AEBA72E6DB}" sibTransId="{9C61A839-834A-4A14-B948-34B14A8A9CDB}"/>
    <dgm:cxn modelId="{71EA446C-6328-4EB3-B665-AE20DAF4EE8A}" type="presOf" srcId="{5D185254-FE3D-4CD5-80E8-47B765E261CE}" destId="{60357A78-C94B-4AAC-82FA-72DDAEFA69F3}" srcOrd="0" destOrd="0" presId="urn:microsoft.com/office/officeart/2005/8/layout/cycle2"/>
    <dgm:cxn modelId="{0923D514-239D-4696-87E8-093B72BC32CB}" type="presOf" srcId="{4BC21672-5E76-4A32-90C8-C336AA8EB8DA}" destId="{DB14632C-7058-42DC-B227-82619C005F9B}" srcOrd="0" destOrd="0" presId="urn:microsoft.com/office/officeart/2005/8/layout/cycle2"/>
    <dgm:cxn modelId="{F18D36C0-D5A5-42CA-8BD2-A0636565EC58}" type="presOf" srcId="{9C61A839-834A-4A14-B948-34B14A8A9CDB}" destId="{F1E2B367-FAAF-4D68-9D9E-B1AAB9A15C61}" srcOrd="1" destOrd="0" presId="urn:microsoft.com/office/officeart/2005/8/layout/cycle2"/>
    <dgm:cxn modelId="{6C24B94A-06AD-4DEE-BADA-A0B0DD85B488}" type="presOf" srcId="{6B2A7C20-EB6D-4461-9353-7344FA8CA727}" destId="{9C27D7C6-CC8A-4A76-A95B-79083BCACFC3}" srcOrd="0" destOrd="0" presId="urn:microsoft.com/office/officeart/2005/8/layout/cycle2"/>
    <dgm:cxn modelId="{47D0148A-3CB4-4FE5-9ECC-9F9EA1DEC955}" type="presOf" srcId="{50D7FF37-F7BB-46A3-A1B6-26780A7933D9}" destId="{AA73580D-EE98-469C-A322-1BE97D99B19D}" srcOrd="0" destOrd="0" presId="urn:microsoft.com/office/officeart/2005/8/layout/cycle2"/>
    <dgm:cxn modelId="{59A09557-7ED2-41A0-9FD3-8B162A8B76AF}" srcId="{50D7FF37-F7BB-46A3-A1B6-26780A7933D9}" destId="{6B2A7C20-EB6D-4461-9353-7344FA8CA727}" srcOrd="1" destOrd="0" parTransId="{2254C6CF-EDC6-4FF5-8B74-FE2F2F9AEC3D}" sibTransId="{4BC21672-5E76-4A32-90C8-C336AA8EB8DA}"/>
    <dgm:cxn modelId="{801075BB-F6CA-48DA-B4A9-4B1DAFD08B14}" type="presOf" srcId="{DEB4A1CC-5C76-4795-8C59-67A11EFBEE3B}" destId="{A3E215B6-54A1-4E57-ABC1-C3DBD855FFC7}" srcOrd="1" destOrd="0" presId="urn:microsoft.com/office/officeart/2005/8/layout/cycle2"/>
    <dgm:cxn modelId="{CA2F3F4B-4E4B-4659-A41E-F5073E9BCA41}" type="presOf" srcId="{DEB4A1CC-5C76-4795-8C59-67A11EFBEE3B}" destId="{424DBA74-1E41-43AE-BE4D-EA6DB1A22E1F}" srcOrd="0" destOrd="0" presId="urn:microsoft.com/office/officeart/2005/8/layout/cycle2"/>
    <dgm:cxn modelId="{3BB6024D-88B9-429F-92EC-673D9342D815}" type="presOf" srcId="{9C61A839-834A-4A14-B948-34B14A8A9CDB}" destId="{5B046412-47C9-4C1D-8DE0-68792558B459}" srcOrd="0" destOrd="0" presId="urn:microsoft.com/office/officeart/2005/8/layout/cycle2"/>
    <dgm:cxn modelId="{32825C5F-20E0-450F-9B9E-B5348AAB22EC}" type="presOf" srcId="{98CCA8C7-88AD-49EF-ABE7-38075B160414}" destId="{24FB231F-F99D-4FCD-9E6D-C2DD36B427A0}" srcOrd="0" destOrd="0" presId="urn:microsoft.com/office/officeart/2005/8/layout/cycle2"/>
    <dgm:cxn modelId="{38A88903-6773-47C0-8F7C-B6471DC17A74}" srcId="{50D7FF37-F7BB-46A3-A1B6-26780A7933D9}" destId="{5D185254-FE3D-4CD5-80E8-47B765E261CE}" srcOrd="2" destOrd="0" parTransId="{18BB8895-4B50-43AA-A9E1-75EAB2D711B7}" sibTransId="{DEB4A1CC-5C76-4795-8C59-67A11EFBEE3B}"/>
    <dgm:cxn modelId="{01C1C7AD-30C2-48C8-BCC8-4E5ABEB216FA}" type="presParOf" srcId="{AA73580D-EE98-469C-A322-1BE97D99B19D}" destId="{24FB231F-F99D-4FCD-9E6D-C2DD36B427A0}" srcOrd="0" destOrd="0" presId="urn:microsoft.com/office/officeart/2005/8/layout/cycle2"/>
    <dgm:cxn modelId="{020B6A8D-D74C-4CED-9487-C5CDFF32A0B7}" type="presParOf" srcId="{AA73580D-EE98-469C-A322-1BE97D99B19D}" destId="{5B046412-47C9-4C1D-8DE0-68792558B459}" srcOrd="1" destOrd="0" presId="urn:microsoft.com/office/officeart/2005/8/layout/cycle2"/>
    <dgm:cxn modelId="{68C8F194-A902-488D-84A7-2D79DA4BE808}" type="presParOf" srcId="{5B046412-47C9-4C1D-8DE0-68792558B459}" destId="{F1E2B367-FAAF-4D68-9D9E-B1AAB9A15C61}" srcOrd="0" destOrd="0" presId="urn:microsoft.com/office/officeart/2005/8/layout/cycle2"/>
    <dgm:cxn modelId="{1BE9C1FC-C207-401E-A323-6E700AB5225E}" type="presParOf" srcId="{AA73580D-EE98-469C-A322-1BE97D99B19D}" destId="{9C27D7C6-CC8A-4A76-A95B-79083BCACFC3}" srcOrd="2" destOrd="0" presId="urn:microsoft.com/office/officeart/2005/8/layout/cycle2"/>
    <dgm:cxn modelId="{51D3261E-F343-4DC8-9EA3-868C4129E436}" type="presParOf" srcId="{AA73580D-EE98-469C-A322-1BE97D99B19D}" destId="{DB14632C-7058-42DC-B227-82619C005F9B}" srcOrd="3" destOrd="0" presId="urn:microsoft.com/office/officeart/2005/8/layout/cycle2"/>
    <dgm:cxn modelId="{DC854DE6-9863-4663-8B73-0DAD2896CD83}" type="presParOf" srcId="{DB14632C-7058-42DC-B227-82619C005F9B}" destId="{30F9A711-E354-4447-AE37-25A06BE192BD}" srcOrd="0" destOrd="0" presId="urn:microsoft.com/office/officeart/2005/8/layout/cycle2"/>
    <dgm:cxn modelId="{79B35CD1-A1D1-4C59-9F83-41D4E57C5636}" type="presParOf" srcId="{AA73580D-EE98-469C-A322-1BE97D99B19D}" destId="{60357A78-C94B-4AAC-82FA-72DDAEFA69F3}" srcOrd="4" destOrd="0" presId="urn:microsoft.com/office/officeart/2005/8/layout/cycle2"/>
    <dgm:cxn modelId="{89D26FA0-1C2B-4016-BFE0-00DDEE1AAEFF}" type="presParOf" srcId="{AA73580D-EE98-469C-A322-1BE97D99B19D}" destId="{424DBA74-1E41-43AE-BE4D-EA6DB1A22E1F}" srcOrd="5" destOrd="0" presId="urn:microsoft.com/office/officeart/2005/8/layout/cycle2"/>
    <dgm:cxn modelId="{5E9C83E8-157D-4C50-AA19-9487DD445068}" type="presParOf" srcId="{424DBA74-1E41-43AE-BE4D-EA6DB1A22E1F}" destId="{A3E215B6-54A1-4E57-ABC1-C3DBD855FF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FE1FB-8256-4BE3-8FBE-BE53780DC4F2}">
      <dsp:nvSpPr>
        <dsp:cNvPr id="0" name=""/>
        <dsp:cNvSpPr/>
      </dsp:nvSpPr>
      <dsp:spPr>
        <a:xfrm>
          <a:off x="3594819" y="2402984"/>
          <a:ext cx="2590796" cy="1901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পানি দূষণের কারন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974232" y="2681518"/>
        <a:ext cx="1831970" cy="1344881"/>
      </dsp:txXfrm>
    </dsp:sp>
    <dsp:sp modelId="{AD7D74A6-F101-4110-AE83-CEE573BD6381}">
      <dsp:nvSpPr>
        <dsp:cNvPr id="0" name=""/>
        <dsp:cNvSpPr/>
      </dsp:nvSpPr>
      <dsp:spPr>
        <a:xfrm rot="16262911">
          <a:off x="4627385" y="2099245"/>
          <a:ext cx="570918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570918" y="184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8572" y="2103385"/>
        <a:ext cx="28545" cy="28545"/>
      </dsp:txXfrm>
    </dsp:sp>
    <dsp:sp modelId="{DF79AF13-0719-4187-BB98-111EF9221BA9}">
      <dsp:nvSpPr>
        <dsp:cNvPr id="0" name=""/>
        <dsp:cNvSpPr/>
      </dsp:nvSpPr>
      <dsp:spPr>
        <a:xfrm>
          <a:off x="2801876" y="-69670"/>
          <a:ext cx="4267193" cy="19019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/>
            <a:t> </a:t>
          </a: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রাসায়নিক সার প্রয়োগ</a:t>
          </a:r>
          <a:endParaRPr lang="en-US" sz="6500" kern="1200" dirty="0"/>
        </a:p>
      </dsp:txBody>
      <dsp:txXfrm>
        <a:off x="3426792" y="208864"/>
        <a:ext cx="3017361" cy="1344881"/>
      </dsp:txXfrm>
    </dsp:sp>
    <dsp:sp modelId="{A9111858-CC23-4A1E-88E0-EB62FD2C5D84}">
      <dsp:nvSpPr>
        <dsp:cNvPr id="0" name=""/>
        <dsp:cNvSpPr/>
      </dsp:nvSpPr>
      <dsp:spPr>
        <a:xfrm rot="96255">
          <a:off x="6184624" y="3375414"/>
          <a:ext cx="258294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258294" y="184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07314" y="3387370"/>
        <a:ext cx="12914" cy="12914"/>
      </dsp:txXfrm>
    </dsp:sp>
    <dsp:sp modelId="{B35FCE76-91EE-415C-A32B-8268AB6C409C}">
      <dsp:nvSpPr>
        <dsp:cNvPr id="0" name=""/>
        <dsp:cNvSpPr/>
      </dsp:nvSpPr>
      <dsp:spPr>
        <a:xfrm>
          <a:off x="6442709" y="1448882"/>
          <a:ext cx="2331390" cy="39624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 কীটনাশক ব্যবহার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6784133" y="2029163"/>
        <a:ext cx="1648542" cy="2801844"/>
      </dsp:txXfrm>
    </dsp:sp>
    <dsp:sp modelId="{984AD445-6DF6-4C96-8679-BF990EA829A4}">
      <dsp:nvSpPr>
        <dsp:cNvPr id="0" name=""/>
        <dsp:cNvSpPr/>
      </dsp:nvSpPr>
      <dsp:spPr>
        <a:xfrm rot="5400000">
          <a:off x="4679906" y="4496831"/>
          <a:ext cx="420622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420622" y="184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79702" y="4504728"/>
        <a:ext cx="21031" cy="21031"/>
      </dsp:txXfrm>
    </dsp:sp>
    <dsp:sp modelId="{9FCF3D88-5874-4AA0-AEDB-B740FEAB05CA}">
      <dsp:nvSpPr>
        <dsp:cNvPr id="0" name=""/>
        <dsp:cNvSpPr/>
      </dsp:nvSpPr>
      <dsp:spPr>
        <a:xfrm>
          <a:off x="2801659" y="4725555"/>
          <a:ext cx="4177117" cy="2202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পুকুর বা জলাশয়ের উপর কাঁচা পায়খানা তৈরি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413384" y="5048047"/>
        <a:ext cx="2953667" cy="1557130"/>
      </dsp:txXfrm>
    </dsp:sp>
    <dsp:sp modelId="{60F1C74A-A309-448D-BB6D-D309328BAE07}">
      <dsp:nvSpPr>
        <dsp:cNvPr id="0" name=""/>
        <dsp:cNvSpPr/>
      </dsp:nvSpPr>
      <dsp:spPr>
        <a:xfrm rot="10812150">
          <a:off x="3534030" y="3330859"/>
          <a:ext cx="60804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60804" y="184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62912" y="3347752"/>
        <a:ext cx="3040" cy="3040"/>
      </dsp:txXfrm>
    </dsp:sp>
    <dsp:sp modelId="{CA2B2CC9-C45B-47A8-9EFE-397F7F98B0C8}">
      <dsp:nvSpPr>
        <dsp:cNvPr id="0" name=""/>
        <dsp:cNvSpPr/>
      </dsp:nvSpPr>
      <dsp:spPr>
        <a:xfrm>
          <a:off x="234573" y="1208577"/>
          <a:ext cx="3299463" cy="42695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 কলকারখানার বর্জ্য,বাড়ির ব্যবহৃত আবর্জনা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717768" y="1833833"/>
        <a:ext cx="2333073" cy="3019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B231F-F99D-4FCD-9E6D-C2DD36B427A0}">
      <dsp:nvSpPr>
        <dsp:cNvPr id="0" name=""/>
        <dsp:cNvSpPr/>
      </dsp:nvSpPr>
      <dsp:spPr>
        <a:xfrm>
          <a:off x="3082974" y="263"/>
          <a:ext cx="2978050" cy="29780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দূষিত পানি ব্যবহারের ফলাফল 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3519099" y="436388"/>
        <a:ext cx="2105800" cy="2105800"/>
      </dsp:txXfrm>
    </dsp:sp>
    <dsp:sp modelId="{5B046412-47C9-4C1D-8DE0-68792558B459}">
      <dsp:nvSpPr>
        <dsp:cNvPr id="0" name=""/>
        <dsp:cNvSpPr/>
      </dsp:nvSpPr>
      <dsp:spPr>
        <a:xfrm rot="12126475">
          <a:off x="3217305" y="5322337"/>
          <a:ext cx="539325" cy="100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3373154" y="5553801"/>
        <a:ext cx="377528" cy="603056"/>
      </dsp:txXfrm>
    </dsp:sp>
    <dsp:sp modelId="{9C27D7C6-CC8A-4A76-A95B-79083BCACFC3}">
      <dsp:nvSpPr>
        <dsp:cNvPr id="0" name=""/>
        <dsp:cNvSpPr/>
      </dsp:nvSpPr>
      <dsp:spPr>
        <a:xfrm>
          <a:off x="4038599" y="3879949"/>
          <a:ext cx="2978050" cy="2978050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পানি বাহিত রোগ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4474724" y="4316074"/>
        <a:ext cx="2105800" cy="2105800"/>
      </dsp:txXfrm>
    </dsp:sp>
    <dsp:sp modelId="{DB14632C-7058-42DC-B227-82619C005F9B}">
      <dsp:nvSpPr>
        <dsp:cNvPr id="0" name=""/>
        <dsp:cNvSpPr/>
      </dsp:nvSpPr>
      <dsp:spPr>
        <a:xfrm rot="3726949">
          <a:off x="5177842" y="2911849"/>
          <a:ext cx="1061545" cy="100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 rot="10800000">
        <a:off x="5258096" y="2979607"/>
        <a:ext cx="760017" cy="603056"/>
      </dsp:txXfrm>
    </dsp:sp>
    <dsp:sp modelId="{60357A78-C94B-4AAC-82FA-72DDAEFA69F3}">
      <dsp:nvSpPr>
        <dsp:cNvPr id="0" name=""/>
        <dsp:cNvSpPr/>
      </dsp:nvSpPr>
      <dsp:spPr>
        <a:xfrm>
          <a:off x="381000" y="3048003"/>
          <a:ext cx="2978050" cy="297805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 smtClean="0">
              <a:latin typeface="NikoshBAN" pitchFamily="2" charset="0"/>
              <a:cs typeface="NikoshBAN" pitchFamily="2" charset="0"/>
            </a:rPr>
            <a:t> জলজ প্রাণী ক্ষতিগ্রস্ত</a:t>
          </a:r>
          <a:endParaRPr lang="en-US" sz="4600" kern="1200" dirty="0">
            <a:latin typeface="NikoshBAN" pitchFamily="2" charset="0"/>
            <a:cs typeface="NikoshBAN" pitchFamily="2" charset="0"/>
          </a:endParaRPr>
        </a:p>
      </dsp:txBody>
      <dsp:txXfrm>
        <a:off x="817125" y="3484128"/>
        <a:ext cx="2105800" cy="2105800"/>
      </dsp:txXfrm>
    </dsp:sp>
    <dsp:sp modelId="{424DBA74-1E41-43AE-BE4D-EA6DB1A22E1F}">
      <dsp:nvSpPr>
        <dsp:cNvPr id="0" name=""/>
        <dsp:cNvSpPr/>
      </dsp:nvSpPr>
      <dsp:spPr>
        <a:xfrm rot="18693516">
          <a:off x="2919953" y="2522902"/>
          <a:ext cx="580326" cy="100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2949255" y="2789057"/>
        <a:ext cx="406228" cy="603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430B5-C92F-48A3-837D-AB9462F1AF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C0AFC-87E5-4C2B-B4EC-6015783BB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Yellow-Glitter-Flower-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-pollutio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2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3718679"/>
            <a:ext cx="4267200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 আবর্জনা </a:t>
            </a:r>
          </a:p>
          <a:p>
            <a:pPr algn="ctr"/>
            <a:endParaRPr lang="bn-IN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272677"/>
            <a:ext cx="4648200" cy="258532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কলকারখানার বর্জ্যে</a:t>
            </a:r>
          </a:p>
          <a:p>
            <a:pPr algn="ctr"/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54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6799" y="0"/>
          <a:ext cx="3124201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Packager Shell Object" showAsIcon="1" r:id="rId4" imgW="4783320" imgH="686160" progId="Package">
                  <p:embed/>
                </p:oleObj>
              </mc:Choice>
              <mc:Fallback>
                <p:oleObj name="Packager Shell Object" showAsIcon="1" r:id="rId4" imgW="4783320" imgH="6861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9" y="0"/>
                        <a:ext cx="3124201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47800" y="0"/>
            <a:ext cx="6248400" cy="769441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পানি দূষনের কা 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267200" y="762000"/>
            <a:ext cx="484632" cy="838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6800" y="1600200"/>
            <a:ext cx="6934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জমিতে রাসায়নিক সার 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267200" y="2286000"/>
            <a:ext cx="484632" cy="838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" y="4648200"/>
            <a:ext cx="733114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পুকুর বা জলাশয়ের উপর কাঁচা পায়খানা তৈরি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267200" y="3810000"/>
            <a:ext cx="484632" cy="838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0600" y="3124200"/>
            <a:ext cx="7162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জমিতে কীটনাশক 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267200" y="5334000"/>
            <a:ext cx="484632" cy="838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4400" y="6150114"/>
            <a:ext cx="733114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কলকারখানার বর্জ্য,বাড়ির ব্যবহৃত আবর্জনা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152400" y="0"/>
          <a:ext cx="9296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graphicEl>
                                              <a:dgm id="{C3AFE1FB-8256-4BE3-8FBE-BE53780DC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AD7D74A6-F101-4110-AE83-CEE573BD6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graphicEl>
                                              <a:dgm id="{DF79AF13-0719-4187-BB98-111EF9221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A9111858-CC23-4A1E-88E0-EB62FD2C5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B35FCE76-91EE-415C-A32B-8268AB6C4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984AD445-6DF6-4C96-8679-BF990EA82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9FCF3D88-5874-4AA0-AEDB-B740FEAB0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60F1C74A-A309-448D-BB6D-D309328BA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CA2B2CC9-C45B-47A8-9EFE-397F7F98B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2667000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876800" cy="2590800"/>
          </a:xfrm>
          <a:prstGeom prst="rect">
            <a:avLst/>
          </a:prstGeom>
        </p:spPr>
      </p:pic>
      <p:pic>
        <p:nvPicPr>
          <p:cNvPr id="7" name="Picture 6" descr="images_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24200"/>
            <a:ext cx="3962400" cy="3733800"/>
          </a:xfrm>
          <a:prstGeom prst="rect">
            <a:avLst/>
          </a:prstGeom>
        </p:spPr>
      </p:pic>
      <p:pic>
        <p:nvPicPr>
          <p:cNvPr id="8" name="Picture 7" descr="images_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3505200"/>
          </a:xfrm>
          <a:prstGeom prst="rect">
            <a:avLst/>
          </a:prstGeom>
        </p:spPr>
      </p:pic>
      <p:pic>
        <p:nvPicPr>
          <p:cNvPr id="3" name="Picture 2" descr="water-pollution-to-anima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75" y="0"/>
            <a:ext cx="4276725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995678"/>
            <a:ext cx="91440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মানুষ পানি বাহিত বিভিন্ন রোগে আক্রান্ত ,জলজ প্রাণী ক্ষতিগ্রস্ত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দূষিত পানি ব্যবহারের ফলাফল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14800" y="4114800"/>
            <a:ext cx="484632" cy="1371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জলজ প্রানী ক্ষতিগ্রস্ত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95600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মানুষ পানিবাহিত বিভিন্ন রোগে আক্রান্ত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191000" y="1371600"/>
            <a:ext cx="484632" cy="13716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graphicEl>
                                              <a:dgm id="{24FB231F-F99D-4FCD-9E6D-C2DD36B42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5B046412-47C9-4C1D-8DE0-68792558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9C27D7C6-CC8A-4A76-A95B-79083BCAC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DB14632C-7058-42DC-B227-82619C005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60357A78-C94B-4AAC-82FA-72DDAEFA6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424DBA74-1E41-43AE-BE4D-EA6DB1A22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518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১। জবা দল– পানি দূষণের ৩   টি কারণ লিখ। </a:t>
            </a:r>
          </a:p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২। গোলাপ দল-- পানি দূষণের ৩ টি ফলাফল লিখ।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34342"/>
            <a:ext cx="914400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এসো আমরা পাঠ্য বইয়ের ৭ পৃষ্ঠার পানি দূষণ অংশ নিরবে পড়ি।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সঠিক উত্তরে টিক(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∙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) চিহ্ন দাও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7554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খাদ্য উৎপাদন বৃদ্ধির জন্য জমিতে কি সার প্রয়োগ করা হচ্ছে?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ক)রাসায়নিক সার     খ) গোবর  সার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গ) জৈব সার             ঘ) কম্পোষ্ট সার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দূষিত পানি ব্যবহারের ফলে নিচের কোনটি ক্ষতিগ্রস্ত হয়?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ক)স্থলজ প্রাণী              খ) জলজ প্রাণী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গ) উভচর প্রাণী            ঘ) সবগুলো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৩। পানিদূষনের কারণ নিচের কোনটি?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ক) গোলমাল               খ) উচ্চ আওয়াজ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গ) প্লাষ্টিক                  ঘ) কীটনাশক ব্যবহার   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906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810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28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0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L-Shape 10"/>
          <p:cNvSpPr/>
          <p:nvPr/>
        </p:nvSpPr>
        <p:spPr>
          <a:xfrm rot="18136963">
            <a:off x="3740992" y="3664649"/>
            <a:ext cx="671415" cy="206759"/>
          </a:xfrm>
          <a:prstGeom prst="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8136963">
            <a:off x="3969592" y="5798249"/>
            <a:ext cx="671415" cy="206759"/>
          </a:xfrm>
          <a:prstGeom prst="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18136963">
            <a:off x="159592" y="1988250"/>
            <a:ext cx="671415" cy="206759"/>
          </a:xfrm>
          <a:prstGeom prst="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পরিচিতি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41680"/>
            <a:ext cx="441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নামঃকে,এম, আব্দুল  বারী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সহকারী শিক্ষক       আমইন সরঃ প্রাঃ বিদ্যাঃ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শেরপুর,বগুড়া।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o 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1828800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24000"/>
            <a:ext cx="4648200" cy="5334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1752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905000"/>
            <a:ext cx="3352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শ্রেনিঃ পঞ্চম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বিষয়ঃ প্রাথমিক                                        বিজ্ঞান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পাঠঃপরিবেশ দূষণ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সময়ঃ ৩৫ মিনিট 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1524000"/>
            <a:ext cx="4114800" cy="5334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নিচের প্রশ্নগুলোর খাতায় লিখ।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খাদ্য উৎপাদন বৃদ্ধির জন্য জমিতে কি কি প্রয়োগ করা হচ্ছে?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উত্তরঃরাসায়নিক সার ও কীটনাশক প্রয়োগ করা হচ্ছে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কোথায় কাঁচা পায়খানা তৈরি করা হচ্ছে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1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উত্তরঃপুকুর বা জলাশয়ের উপর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800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৩।দূষিত পানি ব্যবহারের ফলে কি হচ্ছে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উত্তরঃমানুষ পানিবাহিত বিভিন্ন রোগে আক্রান্ত হচ্ছে,জলজ প্রাণীও ক্ষতিগ্রস্ত হচ্ছে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সৃজনশীল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03016"/>
            <a:ext cx="9144000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১। তোমার বাড়ির আশেপাশে কিভাবে পানি দূষণ হচ্ছে তার একটি তালিকা তৈর কর?এ পানি দূষণ রোধে তোমার করণীয় উল্লেখ কর?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87354"/>
            <a:ext cx="9144000" cy="51706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1.2.4 </a:t>
            </a:r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বিভিন্নভাবে মাটি,পানি ও বায়ু দূষিত হয় তা বলতে পারবে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90800"/>
            <a:ext cx="9144000" cy="317009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পাঠঃ পরিবেশদূষণ</a:t>
            </a:r>
          </a:p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পাঠের অংশঃ পানিদূষণ 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92388" y="3086100"/>
          <a:ext cx="3959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3958560" imgH="686160" progId="Package">
                  <p:embed/>
                </p:oleObj>
              </mc:Choice>
              <mc:Fallback>
                <p:oleObj name="Packager Shell Object" showAsIcon="1" r:id="rId3" imgW="3958560" imgH="68616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3086100"/>
                        <a:ext cx="39592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5-500x3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1910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 ভিত্তিক ছবি প্রদর্শন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addy_77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71600"/>
            <a:ext cx="4800600" cy="373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410200"/>
            <a:ext cx="41910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রাসায়নিক সার প্রয়োগ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5411450"/>
            <a:ext cx="4800600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কীটনাশক ব্যবহার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272677"/>
            <a:ext cx="9144000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বৃষ্টির পানির সাথে বা বিভিন্নভাবে পুকুর,ডোবা,খাল, বিল,নদীর পানিতে এ সব মিশছে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57400" y="2057400"/>
          <a:ext cx="38322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Packager Shell Object" showAsIcon="1" r:id="rId3" imgW="3831480" imgH="686160" progId="Package">
                  <p:embed/>
                </p:oleObj>
              </mc:Choice>
              <mc:Fallback>
                <p:oleObj name="Packager Shell Object" showAsIcon="1" r:id="rId3" imgW="3831480" imgH="68616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57400"/>
                        <a:ext cx="38322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8200" y="228600"/>
          <a:ext cx="62547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Packager Shell Object" showAsIcon="1" r:id="rId5" imgW="6255000" imgH="686160" progId="Package">
                  <p:embed/>
                </p:oleObj>
              </mc:Choice>
              <mc:Fallback>
                <p:oleObj name="Packager Shell Object" showAsIcon="1" r:id="rId5" imgW="6255000" imgH="686160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"/>
                        <a:ext cx="62547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37802581_4126d447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পুকুর বা জলাশয়ের উপর কাঁচা পায়খানা তৈরি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381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SKc</dc:creator>
  <cp:lastModifiedBy>it's simple</cp:lastModifiedBy>
  <cp:revision>114</cp:revision>
  <dcterms:created xsi:type="dcterms:W3CDTF">2006-08-16T00:00:00Z</dcterms:created>
  <dcterms:modified xsi:type="dcterms:W3CDTF">2019-10-25T06:08:32Z</dcterms:modified>
</cp:coreProperties>
</file>