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1" r:id="rId2"/>
  </p:sldMasterIdLst>
  <p:notesMasterIdLst>
    <p:notesMasterId r:id="rId25"/>
  </p:notesMasterIdLst>
  <p:sldIdLst>
    <p:sldId id="257" r:id="rId3"/>
    <p:sldId id="258" r:id="rId4"/>
    <p:sldId id="262" r:id="rId5"/>
    <p:sldId id="259" r:id="rId6"/>
    <p:sldId id="260" r:id="rId7"/>
    <p:sldId id="285" r:id="rId8"/>
    <p:sldId id="264" r:id="rId9"/>
    <p:sldId id="263" r:id="rId10"/>
    <p:sldId id="265" r:id="rId11"/>
    <p:sldId id="266" r:id="rId12"/>
    <p:sldId id="267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6" d="100"/>
          <a:sy n="106" d="100"/>
        </p:scale>
        <p:origin x="1752" y="-227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4486E-42DD-4EEE-B8A4-53E179860B2F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1DDDE-B05E-46E0-96E2-A98253E0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DDDE-B05E-46E0-96E2-A98253E00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DDDE-B05E-46E0-96E2-A98253E002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9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8B00-E6AC-4657-9EC9-F28A357DF98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B70A-D1EA-4C00-8196-A71029635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6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8B00-E6AC-4657-9EC9-F28A357DF98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B70A-D1EA-4C00-8196-A71029635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0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8B00-E6AC-4657-9EC9-F28A357DF98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B70A-D1EA-4C00-8196-A71029635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68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AD5D-4D13-4B2A-A763-E52ABFB0C3F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0A3-EE82-46C0-9809-5A16468FC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9AA6-DAC5-402A-82D4-4E21F6E43D6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0B0-2F1C-4BC9-9B46-24136F48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8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9AA6-DAC5-402A-82D4-4E21F6E43D6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0B0-2F1C-4BC9-9B46-24136F48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31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9AA6-DAC5-402A-82D4-4E21F6E43D6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0B0-2F1C-4BC9-9B46-24136F48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9AA6-DAC5-402A-82D4-4E21F6E43D6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0B0-2F1C-4BC9-9B46-24136F48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5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9AA6-DAC5-402A-82D4-4E21F6E43D6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0B0-2F1C-4BC9-9B46-24136F48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4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9AA6-DAC5-402A-82D4-4E21F6E43D6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0B0-2F1C-4BC9-9B46-24136F48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76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9AA6-DAC5-402A-82D4-4E21F6E43D6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0B0-2F1C-4BC9-9B46-24136F48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1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8B00-E6AC-4657-9EC9-F28A357DF98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B70A-D1EA-4C00-8196-A71029635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23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9AA6-DAC5-402A-82D4-4E21F6E43D6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0B0-2F1C-4BC9-9B46-24136F48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71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9AA6-DAC5-402A-82D4-4E21F6E43D6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0B0-2F1C-4BC9-9B46-24136F48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21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9AA6-DAC5-402A-82D4-4E21F6E43D6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0B0-2F1C-4BC9-9B46-24136F48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9AA6-DAC5-402A-82D4-4E21F6E43D6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0B0-2F1C-4BC9-9B46-24136F48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2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8B00-E6AC-4657-9EC9-F28A357DF98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B70A-D1EA-4C00-8196-A71029635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8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8B00-E6AC-4657-9EC9-F28A357DF98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B70A-D1EA-4C00-8196-A71029635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7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8B00-E6AC-4657-9EC9-F28A357DF98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B70A-D1EA-4C00-8196-A71029635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8B00-E6AC-4657-9EC9-F28A357DF98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B70A-D1EA-4C00-8196-A71029635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7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8B00-E6AC-4657-9EC9-F28A357DF98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B70A-D1EA-4C00-8196-A71029635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3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8B00-E6AC-4657-9EC9-F28A357DF98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B70A-D1EA-4C00-8196-A71029635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9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8B00-E6AC-4657-9EC9-F28A357DF98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B70A-D1EA-4C00-8196-A71029635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A8B00-E6AC-4657-9EC9-F28A357DF98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FB70A-D1EA-4C00-8196-A71029635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9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49AA6-DAC5-402A-82D4-4E21F6E43D6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240B0-2F1C-4BC9-9B46-24136F48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0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4759" y="241704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ln w="12700">
                  <a:solidFill>
                    <a:srgbClr val="323232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 w="12700">
                <a:solidFill>
                  <a:srgbClr val="323232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F6"/>
              </a:clrFrom>
              <a:clrTo>
                <a:srgbClr val="FC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1043190"/>
            <a:ext cx="10174310" cy="53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86" y="1215570"/>
            <a:ext cx="4005329" cy="219045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86" y="4035484"/>
            <a:ext cx="4005329" cy="21882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92231" y="0"/>
            <a:ext cx="3919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3316" y="3467578"/>
            <a:ext cx="324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পার্সোনাল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5" y="3990798"/>
            <a:ext cx="4121238" cy="2232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4" y="1154013"/>
            <a:ext cx="4121239" cy="22520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51537" y="3445153"/>
            <a:ext cx="294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লোকাল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3816" y="6262908"/>
            <a:ext cx="3560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মেট্রোপলিটান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6956" y="6290889"/>
            <a:ext cx="2892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ওয়াইড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7518" y="530108"/>
            <a:ext cx="9056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36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8834" y="43198"/>
            <a:ext cx="45384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519" y="598124"/>
            <a:ext cx="11427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Ø"/>
              <a:defRPr/>
            </a:pP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ধরনের-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67" y="1704639"/>
            <a:ext cx="2543175" cy="2262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48" y="1575850"/>
            <a:ext cx="3225420" cy="2390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91" y="4171482"/>
            <a:ext cx="3602965" cy="2170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549" y="3986305"/>
            <a:ext cx="331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পিয়ার টু পিয়ার </a:t>
            </a:r>
            <a:r>
              <a:rPr lang="bn-BD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9448" y="3998488"/>
            <a:ext cx="31810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ক্লায়েন্ট-সার্ভার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kern="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88947" y="6342377"/>
            <a:ext cx="31199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হাইব্রিড </a:t>
            </a:r>
            <a:r>
              <a:rPr lang="bn-BD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2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4741" y="176430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1629" y="1099760"/>
            <a:ext cx="6862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 ?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50" y="2096230"/>
            <a:ext cx="5637639" cy="4112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075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98" y="1947204"/>
            <a:ext cx="1722643" cy="172264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40" y="4251099"/>
            <a:ext cx="1687130" cy="175624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5" y="4254251"/>
            <a:ext cx="1728429" cy="172264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54" y="1947204"/>
            <a:ext cx="1706008" cy="170075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70" y="1934735"/>
            <a:ext cx="1708770" cy="170877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37" y="1938052"/>
            <a:ext cx="1761053" cy="172933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5" y="1918778"/>
            <a:ext cx="1706005" cy="170876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54" y="1938052"/>
            <a:ext cx="1687980" cy="170877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65" y="4264747"/>
            <a:ext cx="1687980" cy="173486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902" y="4245178"/>
            <a:ext cx="1718111" cy="173486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062" y="4254251"/>
            <a:ext cx="1683667" cy="169918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60" y="4259499"/>
            <a:ext cx="1783561" cy="17195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058274" y="136017"/>
            <a:ext cx="8618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IN" sz="40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প্রকারভেদ</a:t>
            </a:r>
            <a:r>
              <a:rPr lang="en-US" sz="40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15" name="Rectangle 14"/>
          <p:cNvSpPr/>
          <p:nvPr/>
        </p:nvSpPr>
        <p:spPr>
          <a:xfrm>
            <a:off x="3161498" y="880905"/>
            <a:ext cx="603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পার্সোনাল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I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PAN 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8378" y="3694308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800" kern="0" dirty="0" err="1">
                <a:latin typeface="NikoshBAN" pitchFamily="2" charset="0"/>
                <a:cs typeface="NikoshBAN" pitchFamily="2" charset="0"/>
              </a:rPr>
              <a:t>মনিটর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3530" y="3703672"/>
            <a:ext cx="8002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25516" y="3694308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কী-বোর্ড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04287" y="3703672"/>
            <a:ext cx="105830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53664" y="368495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32458" y="3727377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সিপিইউ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58720" y="6080377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12346" y="6097636"/>
            <a:ext cx="78258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ব্লু-টুথ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1969" y="6097636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7350" y="6080377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85774" y="6110510"/>
            <a:ext cx="163858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ব্লুটুথ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677223" y="6050577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ক্যাবল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82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7"/>
          <a:stretch/>
        </p:blipFill>
        <p:spPr>
          <a:xfrm>
            <a:off x="375317" y="1136369"/>
            <a:ext cx="5155290" cy="30624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5924366" y="1136369"/>
            <a:ext cx="5904558" cy="3062477"/>
            <a:chOff x="6836229" y="1821544"/>
            <a:chExt cx="4572000" cy="27460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5683" y="1821544"/>
              <a:ext cx="4461660" cy="274606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6836229" y="2220688"/>
              <a:ext cx="4572000" cy="174172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08104" y="182008"/>
            <a:ext cx="709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17" y="4245698"/>
            <a:ext cx="5748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নিকটবর্তী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ডিভাইসের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তথ্য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আদান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4366" y="4258244"/>
            <a:ext cx="6117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ব্যক্তি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ডিভাইসের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তথ্য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আদান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করছে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9664" y="4900257"/>
            <a:ext cx="10635049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আমরা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পারি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ব্যক্তির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নিকটবর্তী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ইনফরমেশন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টেকনোলজি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ডিভাইসের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আদান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প্রদানের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সিস্টেমকে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এটি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 meter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সীমাবদ্ধ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2927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5033" y="271845"/>
            <a:ext cx="6074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5033" y="1015029"/>
            <a:ext cx="6250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লোকাল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LAN</a:t>
            </a:r>
            <a:r>
              <a:rPr lang="bn-IN" sz="3600" b="1" dirty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sz="3600" b="1" dirty="0"/>
          </a:p>
          <a:p>
            <a:pPr lvl="0" algn="ctr"/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58" y="2719853"/>
            <a:ext cx="2152440" cy="2205651"/>
          </a:xfrm>
          <a:prstGeom prst="rect">
            <a:avLst/>
          </a:prstGeom>
          <a:ln w="38100" cap="sq">
            <a:solidFill>
              <a:srgbClr val="70AD47">
                <a:lumMod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24" y="2694769"/>
            <a:ext cx="2164946" cy="2171079"/>
          </a:xfrm>
          <a:prstGeom prst="rect">
            <a:avLst/>
          </a:prstGeom>
          <a:ln w="38100" cap="sq">
            <a:solidFill>
              <a:srgbClr val="70AD47">
                <a:lumMod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 result for à¦¸à§à¦à¦ à¦à¦®à§à¦ªà¦¿à¦à¦à¦¾à¦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4" y="2719853"/>
            <a:ext cx="2163470" cy="2120915"/>
          </a:xfrm>
          <a:prstGeom prst="rect">
            <a:avLst/>
          </a:prstGeom>
          <a:ln w="38100" cap="sq">
            <a:solidFill>
              <a:srgbClr val="70AD47">
                <a:lumMod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60" y="2719853"/>
            <a:ext cx="2161995" cy="2171079"/>
          </a:xfrm>
          <a:prstGeom prst="rect">
            <a:avLst/>
          </a:prstGeom>
          <a:ln w="38100" cap="sq">
            <a:solidFill>
              <a:srgbClr val="70AD47">
                <a:lumMod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5040843" y="2694772"/>
            <a:ext cx="2164946" cy="2171076"/>
            <a:chOff x="4005943" y="2979526"/>
            <a:chExt cx="2064524" cy="22288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592" y="2979527"/>
              <a:ext cx="2047875" cy="2228850"/>
            </a:xfrm>
            <a:prstGeom prst="rect">
              <a:avLst/>
            </a:prstGeom>
            <a:ln w="38100" cap="sq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4005943" y="2979526"/>
              <a:ext cx="2064524" cy="20002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58114" y="5202010"/>
            <a:ext cx="67678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8796" y="5202007"/>
            <a:ext cx="255866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এক্সিয়াল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53246" y="5202008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রিপিটার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5322" y="5202009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42051" y="5202007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বিল্ডিং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6686" y="174909"/>
            <a:ext cx="6074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7" y="1184938"/>
            <a:ext cx="3158554" cy="2243844"/>
          </a:xfrm>
          <a:prstGeom prst="rect">
            <a:avLst/>
          </a:prstGeom>
          <a:ln w="38100" cap="sq">
            <a:solidFill>
              <a:srgbClr val="70AD47">
                <a:lumMod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02" y="1217248"/>
            <a:ext cx="3588216" cy="2211534"/>
          </a:xfrm>
          <a:prstGeom prst="rect">
            <a:avLst/>
          </a:prstGeom>
          <a:ln w="38100" cap="sq">
            <a:solidFill>
              <a:srgbClr val="70AD47">
                <a:lumMod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74" y="1207165"/>
            <a:ext cx="3142661" cy="2199389"/>
          </a:xfrm>
          <a:prstGeom prst="rect">
            <a:avLst/>
          </a:prstGeom>
          <a:ln w="38100" cap="sq">
            <a:solidFill>
              <a:srgbClr val="70AD47">
                <a:lumMod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55420" y="3659615"/>
            <a:ext cx="225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হাব দ্বারা সংযোগ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0907" y="3670612"/>
            <a:ext cx="2465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রাউটার দ্বারা 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250460" y="3578424"/>
            <a:ext cx="42104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 ,সূইচ ও 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রাউটার দ্বারা সংযোগ</a:t>
            </a:r>
            <a:endParaRPr lang="en-US" sz="2800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0063" y="4528285"/>
            <a:ext cx="11011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একাধিক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ব্যক্তির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সমন্বয়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সাধন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গতি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বৃদ্ধির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একই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ভবনে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 কম্পিউটার নি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গঠিত নেটও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র্ককে বলা হ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লোকাল এরি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7541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8312" y="1493258"/>
            <a:ext cx="27268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3359" y="333944"/>
            <a:ext cx="6609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মেট্রোপলিটান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IN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MAN</a:t>
            </a:r>
            <a:r>
              <a:rPr lang="bn-IN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96" y="1223494"/>
            <a:ext cx="4193244" cy="368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36" y="1392378"/>
            <a:ext cx="4074459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68709" y="5096435"/>
            <a:ext cx="1035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শহরের মধ্যে অবস্থিত কয়েকটি লাইনের সমন্বয়ে গঠিত ইন্টারফেস কে বলা হয়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মেট্রোপলিটান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5728110" y="2696580"/>
            <a:ext cx="1277471" cy="1143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630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9546" y="144739"/>
            <a:ext cx="5627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ওয়াইড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IN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WAN</a:t>
            </a:r>
            <a:r>
              <a:rPr lang="bn-IN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" y="1397154"/>
            <a:ext cx="4988859" cy="32837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06" y="1427950"/>
            <a:ext cx="4999421" cy="3222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393576" y="4812485"/>
            <a:ext cx="278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2507" y="4760475"/>
            <a:ext cx="510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শহরের সাথে আরেকটি শহরের সংযোগ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9553" y="5446059"/>
            <a:ext cx="10472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নেটওয়ার্ক একটি দেশের বিভিন্ন গুরুত্বপূর্ণ শহরের সাথে কম্পিউটার নেটওয়াকিং ব্যবস্থা স্থাপন করা হয়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0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0742" y="58790"/>
            <a:ext cx="4652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92727" y="2279561"/>
            <a:ext cx="8020179" cy="3670480"/>
            <a:chOff x="8357160" y="287421"/>
            <a:chExt cx="4626191" cy="2965167"/>
          </a:xfrm>
        </p:grpSpPr>
        <p:sp>
          <p:nvSpPr>
            <p:cNvPr id="5" name="Cloud Callout 4"/>
            <p:cNvSpPr/>
            <p:nvPr/>
          </p:nvSpPr>
          <p:spPr>
            <a:xfrm>
              <a:off x="9885079" y="2874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42500" cap="flat" cmpd="sng" algn="ctr">
              <a:solidFill>
                <a:srgbClr val="FFFF00"/>
              </a:solidFill>
              <a:prstDash val="solid"/>
            </a:ln>
            <a:effectLst>
              <a:glow rad="228600">
                <a:srgbClr val="9F2936">
                  <a:satMod val="175000"/>
                  <a:alpha val="40000"/>
                </a:srgbClr>
              </a:glo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469395" y="448315"/>
              <a:ext cx="1845419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357160" y="1330720"/>
              <a:ext cx="4626191" cy="1921868"/>
              <a:chOff x="3008566" y="1032303"/>
              <a:chExt cx="5730661" cy="159776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008566" y="1032303"/>
                <a:ext cx="5730661" cy="1408385"/>
                <a:chOff x="3208813" y="1304669"/>
                <a:chExt cx="6303474" cy="2163040"/>
              </a:xfrm>
            </p:grpSpPr>
            <p:pic>
              <p:nvPicPr>
                <p:cNvPr id="10" name="Picture 9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7769" y="2036699"/>
                  <a:ext cx="1194416" cy="143101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4113" y="1345522"/>
                  <a:ext cx="2168174" cy="175797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11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8813" y="1304669"/>
                  <a:ext cx="1785467" cy="2049358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9" name="Straight Connector 8"/>
              <p:cNvCxnSpPr/>
              <p:nvPr/>
            </p:nvCxnSpPr>
            <p:spPr>
              <a:xfrm flipV="1">
                <a:off x="3907880" y="2622274"/>
                <a:ext cx="4003201" cy="7798"/>
              </a:xfrm>
              <a:prstGeom prst="line">
                <a:avLst/>
              </a:prstGeom>
              <a:noFill/>
              <a:ln w="38100" cap="flat" cmpd="sng" algn="ctr">
                <a:solidFill>
                  <a:srgbClr val="9F2936"/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  <p:sp>
        <p:nvSpPr>
          <p:cNvPr id="14" name="Rectangle 13"/>
          <p:cNvSpPr/>
          <p:nvPr/>
        </p:nvSpPr>
        <p:spPr>
          <a:xfrm>
            <a:off x="1466460" y="794983"/>
            <a:ext cx="9570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নেটওয়ার্কের প্রকারভেদ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 কর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5242" y="204713"/>
            <a:ext cx="2015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7956" y="442353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আব্দুর রাজ্জাক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খোকন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তানোর,রাজশাহী।</a:t>
            </a:r>
            <a:b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নং-০১৭১২০০৭১৮৯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2006" y="4442421"/>
            <a:ext cx="5771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শ্রেণী-একাদশ</a:t>
            </a:r>
            <a:endParaRPr lang="en-US" sz="2400" kern="0" dirty="0">
              <a:solidFill>
                <a:prstClr val="black"/>
              </a:solidFill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2400" kern="0" dirty="0">
              <a:solidFill>
                <a:prstClr val="black"/>
              </a:solidFill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                    </a:t>
            </a:r>
            <a:r>
              <a:rPr lang="bn-IN" sz="2400" dirty="0" smtClean="0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IN" sz="2400" dirty="0">
              <a:solidFill>
                <a:prstClr val="black"/>
              </a:solidFill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/>
            <a:r>
              <a:rPr lang="bn-IN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24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smtClean="0">
                <a:ln w="11430"/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spc="50" dirty="0" err="1" smtClean="0">
                <a:ln w="11430"/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400" spc="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69" y="1866906"/>
            <a:ext cx="2200112" cy="2473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954" y="1628502"/>
            <a:ext cx="2240925" cy="26812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cxnSp>
        <p:nvCxnSpPr>
          <p:cNvPr id="10" name="Straight Connector 9"/>
          <p:cNvCxnSpPr/>
          <p:nvPr/>
        </p:nvCxnSpPr>
        <p:spPr>
          <a:xfrm>
            <a:off x="5422006" y="1353271"/>
            <a:ext cx="4292" cy="361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59887" y="1558344"/>
            <a:ext cx="25758" cy="3090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284890" y="1353271"/>
            <a:ext cx="25758" cy="361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384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4365" y="1006111"/>
            <a:ext cx="71941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১.ব্লু-টুথ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(ক) PAN		(খ) LAN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(গ) MAN		(ঘ) WAN</a:t>
            </a:r>
          </a:p>
          <a:p>
            <a:pPr lvl="0"/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(ক) PAN		(খ) LAN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(গ) MAN		(ঘ) WAN</a:t>
            </a:r>
          </a:p>
          <a:p>
            <a:pPr lvl="0"/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LAN		(খ) PAN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MAN		(ঘ) WAN</a:t>
            </a:r>
          </a:p>
          <a:p>
            <a:pPr lvl="0"/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27276" y="1973716"/>
            <a:ext cx="2918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সমাধান- 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27276" y="3727700"/>
            <a:ext cx="156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সমাধান- খ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27277" y="5481684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সমাধান- ঘ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4879" y="231820"/>
            <a:ext cx="3142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5729" y="757068"/>
            <a:ext cx="88750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লোকাল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মেট্রোপলিটান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মধ্যে পার্থক্য লিখে আনবে ।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7541" y="49182"/>
            <a:ext cx="376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29" y="1975714"/>
            <a:ext cx="9448800" cy="4602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212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12"/>
          <a:stretch/>
        </p:blipFill>
        <p:spPr>
          <a:xfrm>
            <a:off x="515155" y="1068947"/>
            <a:ext cx="11165983" cy="5499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5786" y="180304"/>
            <a:ext cx="383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360" y="365802"/>
            <a:ext cx="3182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37" y="1630371"/>
            <a:ext cx="4426398" cy="4087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470" y="1630371"/>
            <a:ext cx="4275786" cy="40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0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495" y="308352"/>
            <a:ext cx="5712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9104" y="1378039"/>
            <a:ext cx="5731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642" y="2190602"/>
            <a:ext cx="5188309" cy="37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9575" y="275774"/>
            <a:ext cx="2129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7871" y="1634676"/>
            <a:ext cx="3956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3564" y="2765358"/>
            <a:ext cx="1035348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endParaRPr lang="bn-BD" sz="3600" spc="-15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2.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3. ভৌগলিক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ব্যাখ্যা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spc="-15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82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 t="5778" r="34196" b="65947"/>
          <a:stretch/>
        </p:blipFill>
        <p:spPr>
          <a:xfrm>
            <a:off x="2411882" y="2590801"/>
            <a:ext cx="1510508" cy="8859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1" t="29864" r="1797" b="39082"/>
          <a:stretch/>
        </p:blipFill>
        <p:spPr>
          <a:xfrm>
            <a:off x="561226" y="2604268"/>
            <a:ext cx="1328465" cy="8940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1" r="70135" b="47829"/>
          <a:stretch/>
        </p:blipFill>
        <p:spPr>
          <a:xfrm>
            <a:off x="344431" y="1397539"/>
            <a:ext cx="1640442" cy="8569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5" t="6038" r="33756" b="63773"/>
          <a:stretch/>
        </p:blipFill>
        <p:spPr>
          <a:xfrm>
            <a:off x="2475173" y="1397538"/>
            <a:ext cx="1526600" cy="93671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9200187" y="480292"/>
            <a:ext cx="1853717" cy="1243767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9817" y="647311"/>
            <a:ext cx="5256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3599" y="1669737"/>
            <a:ext cx="7548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Oval 16"/>
          <p:cNvSpPr/>
          <p:nvPr/>
        </p:nvSpPr>
        <p:spPr>
          <a:xfrm>
            <a:off x="770079" y="4171950"/>
            <a:ext cx="3923278" cy="20002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569740" y="4789378"/>
            <a:ext cx="400676" cy="262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 t="5778" r="34196" b="65947"/>
          <a:stretch/>
        </p:blipFill>
        <p:spPr>
          <a:xfrm>
            <a:off x="3649817" y="4690158"/>
            <a:ext cx="1510508" cy="8859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1" t="29864" r="1797" b="39082"/>
          <a:stretch/>
        </p:blipFill>
        <p:spPr>
          <a:xfrm>
            <a:off x="2209495" y="5674413"/>
            <a:ext cx="1328465" cy="8940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1" r="70135" b="47829"/>
          <a:stretch/>
        </p:blipFill>
        <p:spPr>
          <a:xfrm>
            <a:off x="228600" y="5083414"/>
            <a:ext cx="1483634" cy="7750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5" t="6038" r="33756" b="63773"/>
          <a:stretch/>
        </p:blipFill>
        <p:spPr>
          <a:xfrm>
            <a:off x="2296091" y="3753448"/>
            <a:ext cx="1241866" cy="76200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334001" y="5248870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যোগাযোগকেই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65436" y="4690157"/>
            <a:ext cx="5783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200187" y="2625299"/>
            <a:ext cx="2009555" cy="1243767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1" y="-8627"/>
            <a:ext cx="22573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9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0.10347 C 0.24809 -0.10347 0.3198 -0.03935 0.3198 0.04074 C 0.3198 0.12014 0.24809 0.18542 0.1599 0.18542 C 0.0717 0.18542 -3.33333E-6 0.12014 -3.33333E-6 0.04074 C -3.33333E-6 -0.03935 0.0717 -0.10347 0.1599 -0.10347 Z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" grpId="0"/>
      <p:bldP spid="4" grpId="0"/>
      <p:bldP spid="17" grpId="0" animBg="1"/>
      <p:bldP spid="18" grpId="0" animBg="1"/>
      <p:bldP spid="18" grpId="1" animBg="1"/>
      <p:bldP spid="26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6404" y="99802"/>
            <a:ext cx="22573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2220" y="1023132"/>
            <a:ext cx="105354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কম্পিউটারের হার্ডওয়্যার বা সফটওয়্যার সমূহকে অন্য এক বা একাধিক  কম্পিউটার শেয়ার করে ব্যবহার করার জন্য পরষ্পর সংযুক্ত হয়ে থাকে। এই সংযুক্ত হওয়ার সিস্টেমকেই কম্পিউটার নেটওয়ার্ক  বলে।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1" y="2777458"/>
            <a:ext cx="10084158" cy="3605681"/>
          </a:xfrm>
          <a:prstGeom prst="rect">
            <a:avLst/>
          </a:prstGeom>
          <a:ln w="88900" cap="sq" cmpd="thickThin">
            <a:solidFill>
              <a:srgbClr val="70AD47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733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5099" y="238226"/>
            <a:ext cx="7248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398" y="1207823"/>
            <a:ext cx="4090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80" y="2115865"/>
            <a:ext cx="6387547" cy="40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88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8389" y="231276"/>
            <a:ext cx="3919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8234" y="939162"/>
            <a:ext cx="8075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36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96132" y="1895062"/>
            <a:ext cx="4611756" cy="4081668"/>
            <a:chOff x="1809138" y="1608557"/>
            <a:chExt cx="3751977" cy="2990626"/>
          </a:xfrm>
        </p:grpSpPr>
        <p:pic>
          <p:nvPicPr>
            <p:cNvPr id="5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138" y="1608557"/>
              <a:ext cx="3751977" cy="2990626"/>
            </a:xfrm>
            <a:prstGeom prst="rect">
              <a:avLst/>
            </a:prstGeom>
            <a:ln w="38100" cap="sq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809138" y="1608557"/>
              <a:ext cx="3751977" cy="24567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23" y="1895062"/>
            <a:ext cx="4282720" cy="4081668"/>
          </a:xfrm>
          <a:prstGeom prst="rect">
            <a:avLst/>
          </a:prstGeom>
          <a:ln w="38100" cap="sq">
            <a:solidFill>
              <a:srgbClr val="70AD47">
                <a:lumMod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87826" y="6145914"/>
            <a:ext cx="319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প্রাইভেট </a:t>
            </a:r>
            <a:r>
              <a:rPr lang="bn-BD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8052" y="6145914"/>
            <a:ext cx="295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 </a:t>
            </a:r>
            <a:r>
              <a:rPr lang="bn-BD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420</Words>
  <Application>Microsoft Office PowerPoint</Application>
  <PresentationFormat>Widescreen</PresentationFormat>
  <Paragraphs>106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SolaimanLipi</vt:lpstr>
      <vt:lpstr>SutonnyMJ</vt:lpstr>
      <vt:lpstr>Times New Roman</vt:lpstr>
      <vt:lpstr>Verdana</vt:lpstr>
      <vt:lpstr>Wingdings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139</cp:revision>
  <dcterms:created xsi:type="dcterms:W3CDTF">2019-09-17T13:05:34Z</dcterms:created>
  <dcterms:modified xsi:type="dcterms:W3CDTF">2019-10-26T09:40:11Z</dcterms:modified>
</cp:coreProperties>
</file>