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0" r:id="rId2"/>
    <p:sldId id="258" r:id="rId3"/>
    <p:sldId id="270" r:id="rId4"/>
    <p:sldId id="271" r:id="rId5"/>
    <p:sldId id="275" r:id="rId6"/>
    <p:sldId id="276" r:id="rId7"/>
    <p:sldId id="277" r:id="rId8"/>
    <p:sldId id="278" r:id="rId9"/>
    <p:sldId id="259" r:id="rId10"/>
    <p:sldId id="261" r:id="rId11"/>
    <p:sldId id="260" r:id="rId12"/>
    <p:sldId id="262" r:id="rId13"/>
    <p:sldId id="279" r:id="rId14"/>
    <p:sldId id="281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44" autoAdjust="0"/>
    <p:restoredTop sz="94842" autoAdjust="0"/>
  </p:normalViewPr>
  <p:slideViewPr>
    <p:cSldViewPr>
      <p:cViewPr varScale="1">
        <p:scale>
          <a:sx n="69" d="100"/>
          <a:sy n="69" d="100"/>
        </p:scale>
        <p:origin x="6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01FC0-6B64-46CC-99D3-7CFD187AB8ED}" type="datetimeFigureOut">
              <a:rPr lang="en-US" smtClean="0"/>
              <a:t>10/26/2019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3AF3C-AD6C-4218-89A3-868DDA2BB9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1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3AF3C-AD6C-4218-89A3-868DDA2BB951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135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4.jpg"/><Relationship Id="rId5" Type="http://schemas.openxmlformats.org/officeDocument/2006/relationships/image" Target="../media/image23.gif"/><Relationship Id="rId4" Type="http://schemas.openxmlformats.org/officeDocument/2006/relationships/image" Target="../media/image7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gi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g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jpg"/><Relationship Id="rId5" Type="http://schemas.openxmlformats.org/officeDocument/2006/relationships/image" Target="../media/image9.jpg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1.jpg"/><Relationship Id="rId4" Type="http://schemas.openxmlformats.org/officeDocument/2006/relationships/image" Target="../media/image1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063"/>
            <a:ext cx="919528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66800" y="685800"/>
            <a:ext cx="7696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…..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3619" y="405533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96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en-US" sz="72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.</a:t>
            </a:r>
            <a:endParaRPr lang="en-US" sz="7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53" y="152400"/>
            <a:ext cx="1806094" cy="5029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20316"/>
            <a:ext cx="1806094" cy="50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7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1219200" y="3536224"/>
            <a:ext cx="6995797" cy="3046988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১৬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= ১২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= ১৬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× ১২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=১৯২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16200000">
            <a:off x="3271859" y="335699"/>
            <a:ext cx="1450913" cy="2355830"/>
          </a:xfrm>
          <a:prstGeom prst="triangle">
            <a:avLst>
              <a:gd name="adj" fmla="val 1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821858" y="528537"/>
            <a:ext cx="2355830" cy="209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8000" y="62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১6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 rot="16200000" flipV="1">
            <a:off x="4612594" y="1478381"/>
            <a:ext cx="1398195" cy="107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5400000" flipH="1" flipV="1">
            <a:off x="1363428" y="1151648"/>
            <a:ext cx="167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4" name="Right Arrow 13"/>
          <p:cNvSpPr/>
          <p:nvPr/>
        </p:nvSpPr>
        <p:spPr>
          <a:xfrm>
            <a:off x="2819400" y="2311997"/>
            <a:ext cx="2355830" cy="209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 flipV="1">
            <a:off x="1902875" y="1489219"/>
            <a:ext cx="1398195" cy="107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 rot="5400000" flipH="1" flipV="1">
            <a:off x="4986661" y="1183098"/>
            <a:ext cx="167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7" name="Isosceles Triangle 16"/>
          <p:cNvSpPr/>
          <p:nvPr/>
        </p:nvSpPr>
        <p:spPr>
          <a:xfrm rot="5400000">
            <a:off x="3262025" y="335700"/>
            <a:ext cx="1450913" cy="2355828"/>
          </a:xfrm>
          <a:prstGeom prst="triangle">
            <a:avLst>
              <a:gd name="adj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048000" y="260364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১6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9699">
            <a:off x="-2777610" y="3221754"/>
            <a:ext cx="6619342" cy="62894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19699">
            <a:off x="5193270" y="3054829"/>
            <a:ext cx="6619342" cy="62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2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 animBg="1"/>
      <p:bldP spid="16" grpId="0"/>
      <p:bldP spid="17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4343400"/>
            <a:ext cx="594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4077518"/>
            <a:ext cx="7772400" cy="255454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১৯২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১৯২÷২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= ৯৬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6" name="Isosceles Triangle 5"/>
          <p:cNvSpPr/>
          <p:nvPr/>
        </p:nvSpPr>
        <p:spPr>
          <a:xfrm rot="5400000">
            <a:off x="3541743" y="877112"/>
            <a:ext cx="1450913" cy="2355828"/>
          </a:xfrm>
          <a:prstGeom prst="triangle">
            <a:avLst>
              <a:gd name="adj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 rot="16200000">
            <a:off x="3541743" y="869737"/>
            <a:ext cx="1450913" cy="2355830"/>
          </a:xfrm>
          <a:prstGeom prst="triangle">
            <a:avLst>
              <a:gd name="adj" fmla="val 1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905000" y="382205"/>
            <a:ext cx="5181600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১৯২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67697" y="3155373"/>
            <a:ext cx="7543800" cy="58477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১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ত্রিভূজের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= ১৯২÷২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=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৯৬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বর্গ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endParaRPr lang="en-US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49155" y="836563"/>
            <a:ext cx="3050907" cy="14478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6887" y="871291"/>
            <a:ext cx="3050907" cy="1447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295" y="1696224"/>
            <a:ext cx="1233488" cy="9239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032" y="1560463"/>
            <a:ext cx="1233488" cy="92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5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3" grpId="0" animBg="1"/>
      <p:bldP spid="3" grpId="1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95600"/>
            <a:ext cx="8534400" cy="3539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২মিটার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=(১৬+২)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= ১৮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×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= ১৮ × 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= ২১৬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বর্গমিটার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819400" y="886538"/>
            <a:ext cx="2365663" cy="1472683"/>
            <a:chOff x="2819400" y="886538"/>
            <a:chExt cx="2365663" cy="1472683"/>
          </a:xfrm>
        </p:grpSpPr>
        <p:sp>
          <p:nvSpPr>
            <p:cNvPr id="4" name="Isosceles Triangle 3"/>
            <p:cNvSpPr/>
            <p:nvPr/>
          </p:nvSpPr>
          <p:spPr>
            <a:xfrm rot="16200000">
              <a:off x="3271858" y="434080"/>
              <a:ext cx="1450913" cy="2355830"/>
            </a:xfrm>
            <a:prstGeom prst="triangle">
              <a:avLst>
                <a:gd name="adj" fmla="val 100000"/>
              </a:avLst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Isosceles Triangle 5"/>
            <p:cNvSpPr/>
            <p:nvPr/>
          </p:nvSpPr>
          <p:spPr>
            <a:xfrm rot="5400000">
              <a:off x="3281692" y="455851"/>
              <a:ext cx="1450913" cy="2355828"/>
            </a:xfrm>
            <a:prstGeom prst="triangle">
              <a:avLst>
                <a:gd name="adj" fmla="val 100000"/>
              </a:avLst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ight Arrow 6"/>
          <p:cNvSpPr/>
          <p:nvPr/>
        </p:nvSpPr>
        <p:spPr>
          <a:xfrm>
            <a:off x="2819399" y="587246"/>
            <a:ext cx="2355830" cy="209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0" y="76201"/>
            <a:ext cx="18637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১6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5172363" y="886538"/>
            <a:ext cx="502919" cy="14726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5159552" y="368588"/>
            <a:ext cx="12811" cy="473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668876" y="375683"/>
            <a:ext cx="12811" cy="473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5204057" y="587246"/>
            <a:ext cx="477630" cy="22775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140315" y="64472"/>
            <a:ext cx="7905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68" y="368588"/>
            <a:ext cx="1609725" cy="214601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3420"/>
            <a:ext cx="1609725" cy="2146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3012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3" grpId="0" animBg="1"/>
      <p:bldP spid="15" grpId="0" animBg="1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0" y="304800"/>
            <a:ext cx="23114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9519" y="3648958"/>
            <a:ext cx="838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প্রদত্ত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চিত্রটির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সেমি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dirty="0" smtClean="0">
                <a:latin typeface="SutonnyMJ" pitchFamily="2" charset="0"/>
                <a:cs typeface="NikoshBAN" panose="02000000000000000000" pitchFamily="2" charset="0"/>
              </a:rPr>
              <a:t> </a:t>
            </a:r>
            <a:endParaRPr lang="en-US" sz="2000" dirty="0">
              <a:latin typeface="SutonnyMJ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62000" y="1774686"/>
            <a:ext cx="2184400" cy="1219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092200" y="1135797"/>
            <a:ext cx="152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5" name="TextBox 14"/>
          <p:cNvSpPr txBox="1"/>
          <p:nvPr/>
        </p:nvSpPr>
        <p:spPr>
          <a:xfrm rot="5400000" flipH="1" flipV="1">
            <a:off x="-430078" y="1958651"/>
            <a:ext cx="167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6000769" y="1774686"/>
            <a:ext cx="2184400" cy="12192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8204200" y="1780209"/>
            <a:ext cx="499531" cy="1222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6013430" y="2993886"/>
            <a:ext cx="2709332" cy="2742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 rot="5400000">
            <a:off x="3540811" y="1252481"/>
            <a:ext cx="1224929" cy="2203428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Isosceles Triangle 29"/>
          <p:cNvSpPr/>
          <p:nvPr/>
        </p:nvSpPr>
        <p:spPr>
          <a:xfrm rot="16200000">
            <a:off x="3565150" y="1241213"/>
            <a:ext cx="1224929" cy="2203428"/>
          </a:xfrm>
          <a:prstGeom prst="triangle">
            <a:avLst>
              <a:gd name="adj" fmla="val 10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936" y="375440"/>
            <a:ext cx="1352527" cy="10143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55" y="304800"/>
            <a:ext cx="1089645" cy="83099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" name="TextBox 16"/>
          <p:cNvSpPr txBox="1"/>
          <p:nvPr/>
        </p:nvSpPr>
        <p:spPr>
          <a:xfrm>
            <a:off x="6754748" y="1414526"/>
            <a:ext cx="1030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 rot="5400000" flipH="1" flipV="1">
            <a:off x="5322761" y="2201252"/>
            <a:ext cx="955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7750122" y="1177172"/>
            <a:ext cx="13922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49" name="Minus 48"/>
          <p:cNvSpPr/>
          <p:nvPr/>
        </p:nvSpPr>
        <p:spPr>
          <a:xfrm>
            <a:off x="8105691" y="1528276"/>
            <a:ext cx="681121" cy="232039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Minus 49"/>
          <p:cNvSpPr/>
          <p:nvPr/>
        </p:nvSpPr>
        <p:spPr>
          <a:xfrm rot="5400000">
            <a:off x="5725606" y="3011677"/>
            <a:ext cx="384851" cy="234640"/>
          </a:xfrm>
          <a:prstGeom prst="mathMinus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 rot="10638510" flipH="1" flipV="1">
            <a:off x="4543472" y="3002231"/>
            <a:ext cx="1255319" cy="401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2513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/>
      <p:bldP spid="15" grpId="0"/>
      <p:bldP spid="26" grpId="0" animBg="1"/>
      <p:bldP spid="27" grpId="0" animBg="1"/>
      <p:bldP spid="28" grpId="0" animBg="1"/>
      <p:bldP spid="29" grpId="0" animBg="1"/>
      <p:bldP spid="30" grpId="0" animBg="1"/>
      <p:bldP spid="30" grpId="1" animBg="1"/>
      <p:bldP spid="17" grpId="0"/>
      <p:bldP spid="18" grpId="0"/>
      <p:bldP spid="19" grpId="0"/>
      <p:bldP spid="49" grpId="0" animBg="1"/>
      <p:bldP spid="50" grpId="0" animBg="1"/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19800"/>
            <a:ext cx="8534400" cy="5905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33375"/>
            <a:ext cx="8534400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494046" y="3095625"/>
            <a:ext cx="5562600" cy="5905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46583" y="3095625"/>
            <a:ext cx="5562600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29" y="1052512"/>
            <a:ext cx="7634037" cy="47529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2819400"/>
            <a:ext cx="5715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ধানক্ষেতের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৭৫০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১২০০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ধানক্ষেতটির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এয়র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137481" y="1650415"/>
            <a:ext cx="1485900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7006" y="1178094"/>
            <a:ext cx="1949449" cy="1462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22" y="1228726"/>
            <a:ext cx="1949449" cy="146208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729816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457200"/>
          <a:ext cx="14287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9" name="Equation" r:id="rId3" imgW="139518" imgH="126835" progId="Equation.3">
                  <p:embed/>
                </p:oleObj>
              </mc:Choice>
              <mc:Fallback>
                <p:oleObj name="Equation" r:id="rId3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4287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7400" y="10668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05000" y="466636"/>
            <a:ext cx="5334000" cy="1569660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052338"/>
            <a:ext cx="7391400" cy="47175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" y="664219"/>
            <a:ext cx="1476375" cy="11049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70" y="506167"/>
            <a:ext cx="1476375" cy="11049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12" y="5753100"/>
            <a:ext cx="1476375" cy="1104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84" y="5681057"/>
            <a:ext cx="1476375" cy="110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5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5300" y="76200"/>
            <a:ext cx="2286000" cy="1015663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7000" y="1111926"/>
            <a:ext cx="2819400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07" y="1943013"/>
            <a:ext cx="1447800" cy="153554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127000" y="3657600"/>
            <a:ext cx="4191000" cy="193899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আহসান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হাবীব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৩৩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ডিক্রীরচর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সপ্রাবি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সদরপুর,ফরিদপুর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মোবাইলঃ০১৭১৮৯৮৫৮২৮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email:ahsanhabib5183@gmail.com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1091863"/>
            <a:ext cx="24638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981200"/>
            <a:ext cx="1800223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4920455" y="3687097"/>
            <a:ext cx="3900489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perspective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এগার</a:t>
            </a:r>
            <a:endParaRPr lang="en-US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পাঠশিরোনামঃ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রিমাপ</a:t>
            </a:r>
            <a:endParaRPr lang="bn-IN" sz="2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2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৫০ মিনিট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175" y="1126312"/>
            <a:ext cx="742950" cy="57323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600" y="158825"/>
            <a:ext cx="801690" cy="8504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-3868"/>
            <a:ext cx="921163" cy="97714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10" y="5884186"/>
            <a:ext cx="801690" cy="850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396" y="6009195"/>
            <a:ext cx="801690" cy="8504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" y="6007588"/>
            <a:ext cx="801690" cy="850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610" y="2073854"/>
            <a:ext cx="801690" cy="85041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" y="2197256"/>
            <a:ext cx="801690" cy="85041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105" y="76200"/>
            <a:ext cx="801690" cy="8504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517" y="1377"/>
            <a:ext cx="801690" cy="85041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580" y="-1815434"/>
            <a:ext cx="801690" cy="8504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130" y="5884186"/>
            <a:ext cx="801690" cy="8504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91" y="6007588"/>
            <a:ext cx="801690" cy="85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5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457200"/>
          <a:ext cx="14287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1" name="Equation" r:id="rId3" imgW="139518" imgH="126835" progId="Equation.3">
                  <p:embed/>
                </p:oleObj>
              </mc:Choice>
              <mc:Fallback>
                <p:oleObj name="Equation" r:id="rId3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4287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2555952" y="317827"/>
            <a:ext cx="4019660" cy="2062301"/>
            <a:chOff x="3362775" y="721240"/>
            <a:chExt cx="4019660" cy="2062301"/>
          </a:xfrm>
        </p:grpSpPr>
        <p:sp>
          <p:nvSpPr>
            <p:cNvPr id="7" name="Down Arrow Callout 6"/>
            <p:cNvSpPr/>
            <p:nvPr/>
          </p:nvSpPr>
          <p:spPr>
            <a:xfrm>
              <a:off x="3362775" y="820270"/>
              <a:ext cx="4019660" cy="1963271"/>
            </a:xfrm>
            <a:prstGeom prst="downArrowCallout">
              <a:avLst>
                <a:gd name="adj1" fmla="val 25000"/>
                <a:gd name="adj2" fmla="val 32194"/>
                <a:gd name="adj3" fmla="val 25000"/>
                <a:gd name="adj4" fmla="val 5922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551891" y="721240"/>
              <a:ext cx="3830543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9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endParaRPr lang="en-US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219200" y="2589307"/>
            <a:ext cx="3898824" cy="70788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0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8600" y="3733800"/>
            <a:ext cx="8534399" cy="14465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24.৩.১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আয়তক্ষেত্রের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ক্ষেত্রফল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সংক্রান্ত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সমস্যার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905" y="562911"/>
            <a:ext cx="1276350" cy="1247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" y="140396"/>
            <a:ext cx="1127021" cy="11017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649" y="5398168"/>
            <a:ext cx="1276350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410200"/>
            <a:ext cx="1276350" cy="1247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50" y="2099191"/>
            <a:ext cx="1276350" cy="1247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9" y="1897005"/>
            <a:ext cx="1127021" cy="110178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65" y="5410200"/>
            <a:ext cx="1276350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2559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590800"/>
            <a:ext cx="815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457200"/>
          <a:ext cx="142875" cy="12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3" name="Equation" r:id="rId3" imgW="139518" imgH="126835" progId="Equation.3">
                  <p:embed/>
                </p:oleObj>
              </mc:Choice>
              <mc:Fallback>
                <p:oleObj name="Equation" r:id="rId3" imgW="139518" imgH="1268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42875" cy="123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606777" y="2218821"/>
            <a:ext cx="3581400" cy="16764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85385" y="1075961"/>
            <a:ext cx="4572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চতুর্ভুজ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40525" y="1075961"/>
            <a:ext cx="4572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=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81200" y="5486400"/>
            <a:ext cx="45720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486400"/>
            <a:ext cx="5257799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=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দৈর্ঘ্য×প্রস্থ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294"/>
            <a:ext cx="990600" cy="68622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71" y="-4294"/>
            <a:ext cx="990600" cy="68622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616" y="2635817"/>
            <a:ext cx="887055" cy="12477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6" y="2723581"/>
            <a:ext cx="775673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367" y="216932"/>
            <a:ext cx="727434" cy="12281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940" y="838200"/>
            <a:ext cx="791494" cy="11133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967" y="5334000"/>
            <a:ext cx="887055" cy="1247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62" y="5333999"/>
            <a:ext cx="758399" cy="106680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8688" y="4093598"/>
            <a:ext cx="775673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336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228600"/>
            <a:ext cx="7391400" cy="21336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endParaRPr lang="en-US" sz="9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999" y="2572266"/>
            <a:ext cx="6865375" cy="411757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3200400"/>
            <a:ext cx="6019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আয়তক্ষেত্রের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endParaRPr lang="en-US" sz="6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সম্পর্কীত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652" y="1828800"/>
            <a:ext cx="838201" cy="43434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0" y="1600200"/>
            <a:ext cx="838201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22875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90800" y="1828800"/>
            <a:ext cx="2971800" cy="1600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" y="304800"/>
            <a:ext cx="899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এসো</a:t>
            </a:r>
            <a:r>
              <a:rPr lang="en-US" sz="3200" dirty="0" smtClean="0"/>
              <a:t> </a:t>
            </a:r>
            <a:r>
              <a:rPr lang="en-US" sz="3200" dirty="0" err="1" smtClean="0"/>
              <a:t>আমরা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নিচের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আকৃতিটির</a:t>
            </a:r>
            <a:r>
              <a:rPr lang="en-US" sz="3200" dirty="0" smtClean="0"/>
              <a:t>  </a:t>
            </a:r>
            <a:r>
              <a:rPr lang="en-US" sz="3200" dirty="0" err="1" smtClean="0"/>
              <a:t>ক্ষেত্রফল</a:t>
            </a:r>
            <a:r>
              <a:rPr lang="en-US" sz="3200" dirty="0" smtClean="0"/>
              <a:t> </a:t>
            </a:r>
            <a:r>
              <a:rPr lang="en-US" sz="3200" dirty="0" err="1" smtClean="0"/>
              <a:t>নির্ণয়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করি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959744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২০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5400000" flipH="1" flipV="1">
            <a:off x="1178536" y="2146011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9" name="Right Arrow 8"/>
          <p:cNvSpPr/>
          <p:nvPr/>
        </p:nvSpPr>
        <p:spPr>
          <a:xfrm>
            <a:off x="2590800" y="1474350"/>
            <a:ext cx="2971800" cy="30695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16200000">
            <a:off x="1516512" y="2507111"/>
            <a:ext cx="1600202" cy="24357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95400" y="4519858"/>
            <a:ext cx="6477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সমাধানঃ</a:t>
            </a:r>
            <a:r>
              <a:rPr lang="en-US" sz="2800" dirty="0" smtClean="0"/>
              <a:t> </a:t>
            </a:r>
          </a:p>
          <a:p>
            <a:r>
              <a:rPr lang="en-US" sz="2800" dirty="0" err="1" smtClean="0"/>
              <a:t>আয়তের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ক্ষেত্রফল</a:t>
            </a:r>
            <a:r>
              <a:rPr lang="en-US" sz="2800" dirty="0" smtClean="0"/>
              <a:t>= </a:t>
            </a:r>
            <a:r>
              <a:rPr lang="en-US" sz="2800" dirty="0" err="1" smtClean="0"/>
              <a:t>দৈর্ঘ্য</a:t>
            </a:r>
            <a:r>
              <a:rPr lang="en-US" sz="2800" dirty="0" smtClean="0"/>
              <a:t>× </a:t>
            </a:r>
            <a:r>
              <a:rPr lang="en-US" sz="2800" dirty="0" err="1" smtClean="0"/>
              <a:t>প্রস্থ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err="1" smtClean="0"/>
              <a:t>আয়তের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ক্ষেত্রফল</a:t>
            </a:r>
            <a:r>
              <a:rPr lang="en-US" sz="2800" dirty="0" smtClean="0"/>
              <a:t>= ২০× ৮ </a:t>
            </a:r>
            <a:r>
              <a:rPr lang="en-US" sz="2800" dirty="0" err="1" smtClean="0"/>
              <a:t>বর্গ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মিটার</a:t>
            </a:r>
            <a:endParaRPr lang="en-US" sz="2800" dirty="0" smtClean="0"/>
          </a:p>
          <a:p>
            <a:r>
              <a:rPr lang="en-US" sz="2800" dirty="0"/>
              <a:t> </a:t>
            </a:r>
            <a:r>
              <a:rPr lang="en-US" sz="2800" dirty="0" smtClean="0"/>
              <a:t>                                 =১৬০ </a:t>
            </a:r>
            <a:r>
              <a:rPr lang="en-US" sz="2800" dirty="0" err="1" smtClean="0"/>
              <a:t>বর্গ</a:t>
            </a:r>
            <a:r>
              <a:rPr lang="en-US" sz="2800" dirty="0" smtClean="0"/>
              <a:t> </a:t>
            </a:r>
            <a:r>
              <a:rPr lang="en-US" sz="2800" dirty="0" err="1" smtClean="0"/>
              <a:t>মিটার</a:t>
            </a:r>
            <a:endParaRPr lang="en-US" sz="2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997" y="1281244"/>
            <a:ext cx="2667003" cy="26955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55191"/>
            <a:ext cx="1061668" cy="162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287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48606" y="700802"/>
            <a:ext cx="27178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2590800"/>
            <a:ext cx="23749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740400" y="2743200"/>
            <a:ext cx="2197100" cy="137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320800" y="1791275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5400000" flipH="1" flipV="1">
            <a:off x="-198887" y="3073112"/>
            <a:ext cx="15239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5905690" y="1908889"/>
            <a:ext cx="2019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1" name="TextBox 10"/>
          <p:cNvSpPr txBox="1"/>
          <p:nvPr/>
        </p:nvSpPr>
        <p:spPr>
          <a:xfrm rot="5400000" flipH="1" flipV="1">
            <a:off x="4450774" y="3016908"/>
            <a:ext cx="1409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>
            <a:off x="1143000" y="2283847"/>
            <a:ext cx="2374900" cy="30695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5740400" y="2412498"/>
            <a:ext cx="2197100" cy="30695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 rot="16200000">
            <a:off x="63005" y="3314201"/>
            <a:ext cx="1638298" cy="216897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6200000">
            <a:off x="4807182" y="3333517"/>
            <a:ext cx="1384300" cy="17826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30450" y="4800600"/>
            <a:ext cx="4724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আকৃতিগুলোর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2986" y="1637231"/>
            <a:ext cx="889752" cy="31794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8" y="267703"/>
            <a:ext cx="1276350" cy="12477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67702"/>
            <a:ext cx="1276350" cy="1247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0" y="5410200"/>
            <a:ext cx="1276350" cy="1247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30" y="5585430"/>
            <a:ext cx="1276350" cy="12477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474" y="295161"/>
            <a:ext cx="1605856" cy="12043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97756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81200" y="2362200"/>
            <a:ext cx="5105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সম্পর্কীত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যোগ্যতা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ভিত্তিক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সমস্যার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en-US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শিখি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147"/>
            <a:ext cx="1952625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186" y="0"/>
            <a:ext cx="1952625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07181" y="-1540544"/>
            <a:ext cx="2457450" cy="541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388895" y="3013912"/>
            <a:ext cx="2294021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145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150314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" y="3143220"/>
            <a:ext cx="8839200" cy="4401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২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আকৃতির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ত্রিভুজাকার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সমন্বয়ে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গঠিত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১৬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.[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প্রা.শি.স.প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১৭]</a:t>
            </a:r>
          </a:p>
          <a:p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আয়তক্ষেত্রটির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খ) ১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ত্রিভুজের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গ)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আয়তাকার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ক্ষেত্রটির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মিটার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বাড়ানো</a:t>
            </a:r>
            <a:r>
              <a:rPr lang="en-US" sz="36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ক্ষেত্রফল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endParaRPr lang="en-US" sz="3200" dirty="0">
              <a:latin typeface="SutonnyMJ" pitchFamily="2" charset="0"/>
            </a:endParaRPr>
          </a:p>
        </p:txBody>
      </p:sp>
      <p:sp>
        <p:nvSpPr>
          <p:cNvPr id="2" name="Isosceles Triangle 1"/>
          <p:cNvSpPr/>
          <p:nvPr/>
        </p:nvSpPr>
        <p:spPr>
          <a:xfrm rot="5400000">
            <a:off x="3271859" y="365197"/>
            <a:ext cx="1450913" cy="2355828"/>
          </a:xfrm>
          <a:prstGeom prst="triangle">
            <a:avLst>
              <a:gd name="adj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 rot="16200000">
            <a:off x="3271859" y="335699"/>
            <a:ext cx="1450913" cy="2355830"/>
          </a:xfrm>
          <a:prstGeom prst="triangle">
            <a:avLst>
              <a:gd name="adj" fmla="val 100000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2821858" y="528537"/>
            <a:ext cx="2355830" cy="209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0" y="625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১6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0" name="Right Arrow 9"/>
          <p:cNvSpPr/>
          <p:nvPr/>
        </p:nvSpPr>
        <p:spPr>
          <a:xfrm rot="16200000" flipV="1">
            <a:off x="4612594" y="1478381"/>
            <a:ext cx="1398195" cy="107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rot="5400000" flipH="1" flipV="1">
            <a:off x="1363428" y="1151648"/>
            <a:ext cx="167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2" name="Right Arrow 11"/>
          <p:cNvSpPr/>
          <p:nvPr/>
        </p:nvSpPr>
        <p:spPr>
          <a:xfrm>
            <a:off x="2819400" y="2311997"/>
            <a:ext cx="2355830" cy="209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048000" y="254463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দৈর্ঘ্য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১6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sp>
        <p:nvSpPr>
          <p:cNvPr id="14" name="Right Arrow 13"/>
          <p:cNvSpPr/>
          <p:nvPr/>
        </p:nvSpPr>
        <p:spPr>
          <a:xfrm rot="16200000" flipV="1">
            <a:off x="1902875" y="1489219"/>
            <a:ext cx="1398195" cy="1077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5400000" flipH="1" flipV="1">
            <a:off x="4986661" y="1183098"/>
            <a:ext cx="1673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প্রস্থ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en-US" sz="3200" dirty="0" smtClean="0"/>
              <a:t>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43767"/>
            <a:ext cx="1149463" cy="29770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15257" y="104989"/>
            <a:ext cx="1149463" cy="297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5535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4" grpId="0" animBg="1"/>
      <p:bldP spid="9" grpId="0"/>
      <p:bldP spid="10" grpId="0" animBg="1"/>
      <p:bldP spid="11" grpId="0"/>
      <p:bldP spid="12" grpId="0" animBg="1"/>
      <p:bldP spid="13" grpId="0"/>
      <p:bldP spid="14" grpId="0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1255</TotalTime>
  <Words>415</Words>
  <Application>Microsoft Office PowerPoint</Application>
  <PresentationFormat>On-screen Show (4:3)</PresentationFormat>
  <Paragraphs>91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NikoshBAN</vt:lpstr>
      <vt:lpstr>SutonnyMJ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AHSAN HABIB</dc:creator>
  <cp:lastModifiedBy>AHSAN HABIB</cp:lastModifiedBy>
  <cp:revision>88</cp:revision>
  <dcterms:created xsi:type="dcterms:W3CDTF">2006-08-16T00:00:00Z</dcterms:created>
  <dcterms:modified xsi:type="dcterms:W3CDTF">2019-10-26T14:41:21Z</dcterms:modified>
</cp:coreProperties>
</file>