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79" r:id="rId2"/>
    <p:sldId id="280" r:id="rId3"/>
    <p:sldId id="261" r:id="rId4"/>
    <p:sldId id="263" r:id="rId5"/>
    <p:sldId id="278" r:id="rId6"/>
    <p:sldId id="264" r:id="rId7"/>
    <p:sldId id="265" r:id="rId8"/>
    <p:sldId id="282" r:id="rId9"/>
    <p:sldId id="283" r:id="rId10"/>
    <p:sldId id="284" r:id="rId11"/>
    <p:sldId id="287" r:id="rId12"/>
    <p:sldId id="288" r:id="rId13"/>
    <p:sldId id="271" r:id="rId14"/>
    <p:sldId id="291" r:id="rId15"/>
    <p:sldId id="268" r:id="rId16"/>
    <p:sldId id="272" r:id="rId17"/>
    <p:sldId id="290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99"/>
    <a:srgbClr val="D51B55"/>
    <a:srgbClr val="FF33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48C64E-B11A-4DF3-A23F-132AD7FEBE6C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DD4910-E6FD-4F88-A500-45A9D23750FE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dirty="0" smtClean="0">
              <a:latin typeface="NikoshBAN"/>
              <a:cs typeface="NikoshBAN"/>
            </a:rPr>
            <a:t>  </a:t>
          </a:r>
          <a:endParaRPr lang="en-US" dirty="0"/>
        </a:p>
      </dgm:t>
    </dgm:pt>
    <dgm:pt modelId="{D0BADD57-E3C8-4BE6-9667-B867646B3676}" type="parTrans" cxnId="{63B971F1-5142-46F3-A772-8F9A93F7989F}">
      <dgm:prSet/>
      <dgm:spPr/>
      <dgm:t>
        <a:bodyPr/>
        <a:lstStyle/>
        <a:p>
          <a:endParaRPr lang="en-US"/>
        </a:p>
      </dgm:t>
    </dgm:pt>
    <dgm:pt modelId="{9A41681C-EA1D-4B64-938F-CEA75FD46074}" type="sibTrans" cxnId="{63B971F1-5142-46F3-A772-8F9A93F7989F}">
      <dgm:prSet/>
      <dgm:spPr/>
      <dgm:t>
        <a:bodyPr/>
        <a:lstStyle/>
        <a:p>
          <a:endParaRPr lang="en-US"/>
        </a:p>
      </dgm:t>
    </dgm:pt>
    <dgm:pt modelId="{86FDD98A-319E-4C93-B756-7B19719F7762}">
      <dgm:prSet phldrT="[Text]" custT="1"/>
      <dgm:spPr/>
      <dgm:t>
        <a:bodyPr/>
        <a:lstStyle/>
        <a:p>
          <a:r>
            <a:rPr lang="en-US" sz="1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জন্ম</a:t>
          </a:r>
          <a:r>
            <a:rPr lang="en-US" sz="1800" dirty="0" smtClean="0">
              <a:latin typeface="NikoshBAN"/>
              <a:cs typeface="NikoshBAN"/>
            </a:rPr>
            <a:t>:</a:t>
          </a:r>
          <a:r>
            <a:rPr lang="bn-BD" sz="1800" dirty="0" smtClean="0">
              <a:latin typeface="NikoshBAN"/>
              <a:cs typeface="NikoshBAN"/>
            </a:rPr>
            <a:t> </a:t>
          </a:r>
        </a:p>
        <a:p>
          <a:r>
            <a:rPr lang="bn-BD" sz="1800" dirty="0" smtClean="0">
              <a:latin typeface="NikoshBAN"/>
              <a:cs typeface="NikoshBAN"/>
            </a:rPr>
            <a:t>১৮২৪ খ্রি</a:t>
          </a:r>
          <a:r>
            <a:rPr lang="en-US" sz="1800" dirty="0" smtClean="0">
              <a:latin typeface="NikoshBAN"/>
              <a:cs typeface="NikoshBAN"/>
            </a:rPr>
            <a:t>:</a:t>
          </a:r>
          <a:r>
            <a:rPr lang="bn-BD" sz="1800" dirty="0" smtClean="0">
              <a:latin typeface="NikoshBAN"/>
              <a:cs typeface="NikoshBAN"/>
            </a:rPr>
            <a:t> ২৫শে জানুয়ারি,যশোর জেলার সাগরদাঁড়ি গ্রামে।</a:t>
          </a:r>
          <a:endParaRPr lang="en-US" sz="1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1370983-3DD4-461F-8106-20BA3B8970C6}" type="parTrans" cxnId="{7B910A46-6E04-4B8A-85AE-91DD13CE861C}">
      <dgm:prSet/>
      <dgm:spPr/>
      <dgm:t>
        <a:bodyPr/>
        <a:lstStyle/>
        <a:p>
          <a:endParaRPr lang="en-US"/>
        </a:p>
      </dgm:t>
    </dgm:pt>
    <dgm:pt modelId="{782A26BB-F168-416F-BE60-8894866A0A73}" type="sibTrans" cxnId="{7B910A46-6E04-4B8A-85AE-91DD13CE861C}">
      <dgm:prSet/>
      <dgm:spPr/>
      <dgm:t>
        <a:bodyPr/>
        <a:lstStyle/>
        <a:p>
          <a:endParaRPr lang="en-US"/>
        </a:p>
      </dgm:t>
    </dgm:pt>
    <dgm:pt modelId="{0550FC55-4B57-4B6F-84A8-775973B5EB6E}">
      <dgm:prSet phldrT="[Text]" custT="1"/>
      <dgm:spPr/>
      <dgm:t>
        <a:bodyPr/>
        <a:lstStyle/>
        <a:p>
          <a:r>
            <a:rPr lang="bn-BD" sz="2400" b="0" dirty="0" smtClean="0">
              <a:latin typeface="NikoshBAN" pitchFamily="2" charset="0"/>
              <a:cs typeface="NikoshBAN" pitchFamily="2" charset="0"/>
            </a:rPr>
            <a:t>মৃত্যু</a:t>
          </a:r>
          <a:r>
            <a:rPr lang="en-US" sz="2400" b="0" dirty="0" smtClean="0">
              <a:latin typeface="NikoshBAN"/>
              <a:cs typeface="NikoshBAN"/>
            </a:rPr>
            <a:t>:</a:t>
          </a:r>
          <a:endParaRPr lang="bn-BD" sz="2400" b="0" dirty="0" smtClean="0">
            <a:latin typeface="NikoshBAN"/>
            <a:cs typeface="NikoshBAN"/>
          </a:endParaRPr>
        </a:p>
        <a:p>
          <a:r>
            <a:rPr lang="bn-BD" sz="2400" b="0" dirty="0" smtClean="0">
              <a:latin typeface="NikoshBAN" pitchFamily="2" charset="0"/>
              <a:cs typeface="NikoshBAN" pitchFamily="2" charset="0"/>
            </a:rPr>
            <a:t>১৮৭৩ খ্রিঃ ২৯ জুন</a:t>
          </a:r>
          <a:endParaRPr lang="en-US" sz="2400" b="0" dirty="0"/>
        </a:p>
      </dgm:t>
    </dgm:pt>
    <dgm:pt modelId="{83166E96-3655-4E59-9B9F-F7671490A311}" type="parTrans" cxnId="{C2E482D0-84C8-4664-B488-DF73D0143C2A}">
      <dgm:prSet/>
      <dgm:spPr/>
      <dgm:t>
        <a:bodyPr/>
        <a:lstStyle/>
        <a:p>
          <a:endParaRPr lang="en-US"/>
        </a:p>
      </dgm:t>
    </dgm:pt>
    <dgm:pt modelId="{0EE952FF-2B66-4CEF-8BF5-502DF6138B16}" type="sibTrans" cxnId="{C2E482D0-84C8-4664-B488-DF73D0143C2A}">
      <dgm:prSet/>
      <dgm:spPr/>
      <dgm:t>
        <a:bodyPr/>
        <a:lstStyle/>
        <a:p>
          <a:endParaRPr lang="en-US"/>
        </a:p>
      </dgm:t>
    </dgm:pt>
    <dgm:pt modelId="{8DC4F245-9B5E-4772-B81A-9D18E068F1FC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ধর্মান্তরিত</a:t>
          </a:r>
          <a:r>
            <a:rPr lang="en-US" sz="2800" dirty="0" smtClean="0">
              <a:latin typeface="NikoshBAN"/>
              <a:cs typeface="NikoshBAN"/>
            </a:rPr>
            <a:t>:</a:t>
          </a:r>
          <a:endParaRPr lang="bn-BD" sz="2800" dirty="0" smtClean="0">
            <a:latin typeface="NikoshBAN" pitchFamily="2" charset="0"/>
            <a:cs typeface="NikoshBAN" pitchFamily="2" charset="0"/>
          </a:endParaRPr>
        </a:p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১৮৪২ খ্রিঃ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8C8E9D26-404F-4A8F-9088-823BB1EC7A3E}" type="parTrans" cxnId="{95CE1F92-8D61-47DF-A483-1781211CDCDF}">
      <dgm:prSet/>
      <dgm:spPr/>
      <dgm:t>
        <a:bodyPr/>
        <a:lstStyle/>
        <a:p>
          <a:endParaRPr lang="en-US"/>
        </a:p>
      </dgm:t>
    </dgm:pt>
    <dgm:pt modelId="{FBAE53A0-C198-4C8D-9800-70334E3A2732}" type="sibTrans" cxnId="{95CE1F92-8D61-47DF-A483-1781211CDCDF}">
      <dgm:prSet/>
      <dgm:spPr/>
      <dgm:t>
        <a:bodyPr/>
        <a:lstStyle/>
        <a:p>
          <a:endParaRPr lang="en-US"/>
        </a:p>
      </dgm:t>
    </dgm:pt>
    <dgm:pt modelId="{842042CE-24D3-4141-8EC4-C65A3A4A2485}">
      <dgm:prSet custT="1"/>
      <dgm:spPr/>
      <dgm:t>
        <a:bodyPr/>
        <a:lstStyle/>
        <a:p>
          <a:r>
            <a:rPr lang="bn-BD" sz="2400" b="0" dirty="0" smtClean="0">
              <a:latin typeface="NikoshBAN" pitchFamily="2" charset="0"/>
              <a:cs typeface="NikoshBAN" pitchFamily="2" charset="0"/>
            </a:rPr>
            <a:t>অমর কীর্তি</a:t>
          </a:r>
          <a:r>
            <a:rPr lang="en-US" sz="2400" b="0" dirty="0" smtClean="0">
              <a:latin typeface="NikoshBAN"/>
              <a:cs typeface="NikoshBAN"/>
            </a:rPr>
            <a:t>:</a:t>
          </a:r>
          <a:r>
            <a:rPr lang="bn-BD" sz="2400" b="0" dirty="0" smtClean="0">
              <a:latin typeface="NikoshBAN" pitchFamily="2" charset="0"/>
              <a:cs typeface="NikoshBAN" pitchFamily="2" charset="0"/>
            </a:rPr>
            <a:t> মেঘনাদবধ কাব্য</a:t>
          </a:r>
          <a:endParaRPr lang="en-US" sz="2400" b="0" dirty="0">
            <a:latin typeface="NikoshBAN" pitchFamily="2" charset="0"/>
            <a:cs typeface="NikoshBAN" pitchFamily="2" charset="0"/>
          </a:endParaRPr>
        </a:p>
      </dgm:t>
    </dgm:pt>
    <dgm:pt modelId="{6E4F892D-0EED-4AE1-B713-A533B81A2EA6}" type="parTrans" cxnId="{CE6616EA-A0EA-4962-B54A-35E688651C44}">
      <dgm:prSet/>
      <dgm:spPr/>
      <dgm:t>
        <a:bodyPr/>
        <a:lstStyle/>
        <a:p>
          <a:endParaRPr lang="en-US"/>
        </a:p>
      </dgm:t>
    </dgm:pt>
    <dgm:pt modelId="{7C285A2D-40C3-43EE-B0E0-BADCE5D31B89}" type="sibTrans" cxnId="{CE6616EA-A0EA-4962-B54A-35E688651C44}">
      <dgm:prSet/>
      <dgm:spPr/>
      <dgm:t>
        <a:bodyPr/>
        <a:lstStyle/>
        <a:p>
          <a:endParaRPr lang="en-US"/>
        </a:p>
      </dgm:t>
    </dgm:pt>
    <dgm:pt modelId="{01011A73-C7A8-4AE5-9FD0-EA59AAF72ED4}">
      <dgm:prSet custT="1"/>
      <dgm:spPr/>
      <dgm:t>
        <a:bodyPr/>
        <a:lstStyle/>
        <a:p>
          <a:r>
            <a:rPr lang="bn-BD" sz="2000" b="0" dirty="0" smtClean="0">
              <a:latin typeface="NikoshBAN" pitchFamily="2" charset="0"/>
              <a:cs typeface="NikoshBAN" pitchFamily="2" charset="0"/>
            </a:rPr>
            <a:t>কাব্য</a:t>
          </a:r>
          <a:r>
            <a:rPr lang="en-US" sz="2000" b="0" dirty="0" smtClean="0">
              <a:latin typeface="NikoshBAN"/>
              <a:cs typeface="NikoshBAN"/>
            </a:rPr>
            <a:t>:</a:t>
          </a:r>
          <a:endParaRPr lang="bn-BD" sz="2000" b="0" dirty="0" smtClean="0">
            <a:latin typeface="NikoshBAN" pitchFamily="2" charset="0"/>
            <a:cs typeface="NikoshBAN" pitchFamily="2" charset="0"/>
          </a:endParaRPr>
        </a:p>
        <a:p>
          <a:r>
            <a:rPr lang="bn-BD" sz="2000" b="0" dirty="0" smtClean="0">
              <a:latin typeface="NikoshBAN" pitchFamily="2" charset="0"/>
              <a:cs typeface="NikoshBAN" pitchFamily="2" charset="0"/>
            </a:rPr>
            <a:t>তিলোত্তমাসম্ভব,বীরাঙ্গনা, ব্রজাঙ্গনা,চতুর্দশপদী।</a:t>
          </a:r>
          <a:endParaRPr lang="en-US" sz="2000" b="0" dirty="0">
            <a:latin typeface="NikoshBAN" pitchFamily="2" charset="0"/>
            <a:cs typeface="NikoshBAN" pitchFamily="2" charset="0"/>
          </a:endParaRPr>
        </a:p>
      </dgm:t>
    </dgm:pt>
    <dgm:pt modelId="{337CBFED-9EA7-418B-9B20-9867C3578EA4}" type="parTrans" cxnId="{7572FBC0-E0CC-4B4F-8963-1166BFD6962E}">
      <dgm:prSet/>
      <dgm:spPr/>
      <dgm:t>
        <a:bodyPr/>
        <a:lstStyle/>
        <a:p>
          <a:endParaRPr lang="en-US"/>
        </a:p>
      </dgm:t>
    </dgm:pt>
    <dgm:pt modelId="{A6F73889-9C82-40C3-8775-DDBB0B806781}" type="sibTrans" cxnId="{7572FBC0-E0CC-4B4F-8963-1166BFD6962E}">
      <dgm:prSet/>
      <dgm:spPr/>
      <dgm:t>
        <a:bodyPr/>
        <a:lstStyle/>
        <a:p>
          <a:endParaRPr lang="en-US"/>
        </a:p>
      </dgm:t>
    </dgm:pt>
    <dgm:pt modelId="{A4140095-55C4-4D09-ABDF-0EDF0D0A4452}">
      <dgm:prSet custT="1"/>
      <dgm:spPr/>
      <dgm:t>
        <a:bodyPr/>
        <a:lstStyle/>
        <a:p>
          <a:r>
            <a:rPr lang="bn-BD" sz="2000" b="0" dirty="0" smtClean="0">
              <a:latin typeface="NikoshBAN" pitchFamily="2" charset="0"/>
              <a:cs typeface="NikoshBAN" pitchFamily="2" charset="0"/>
            </a:rPr>
            <a:t>নাটক</a:t>
          </a:r>
          <a:r>
            <a:rPr lang="en-US" sz="2000" b="0" dirty="0" smtClean="0">
              <a:latin typeface="NikoshBAN"/>
              <a:cs typeface="NikoshBAN"/>
            </a:rPr>
            <a:t>:</a:t>
          </a:r>
          <a:endParaRPr lang="bn-BD" sz="2000" b="0" dirty="0" smtClean="0">
            <a:latin typeface="NikoshBAN" pitchFamily="2" charset="0"/>
            <a:cs typeface="NikoshBAN" pitchFamily="2" charset="0"/>
          </a:endParaRPr>
        </a:p>
        <a:p>
          <a:r>
            <a:rPr lang="bn-BD" sz="2000" b="0" dirty="0" smtClean="0">
              <a:latin typeface="NikoshBAN" pitchFamily="2" charset="0"/>
              <a:cs typeface="NikoshBAN" pitchFamily="2" charset="0"/>
            </a:rPr>
            <a:t>কৃষ্ণকুমারী,শর্মীষ্ঠা,পদ্মাবতী</a:t>
          </a:r>
          <a:endParaRPr lang="en-US" sz="2000" b="0" dirty="0">
            <a:latin typeface="NikoshBAN" pitchFamily="2" charset="0"/>
            <a:cs typeface="NikoshBAN" pitchFamily="2" charset="0"/>
          </a:endParaRPr>
        </a:p>
      </dgm:t>
    </dgm:pt>
    <dgm:pt modelId="{6EC868E7-1AB3-46B7-A7E0-11D0BACBABA5}" type="parTrans" cxnId="{09799AFE-E014-4038-A9F8-80907248BB39}">
      <dgm:prSet/>
      <dgm:spPr/>
      <dgm:t>
        <a:bodyPr/>
        <a:lstStyle/>
        <a:p>
          <a:endParaRPr lang="en-US"/>
        </a:p>
      </dgm:t>
    </dgm:pt>
    <dgm:pt modelId="{A7C1C7F1-3D95-465D-807B-2220F5B4D65C}" type="sibTrans" cxnId="{09799AFE-E014-4038-A9F8-80907248BB39}">
      <dgm:prSet/>
      <dgm:spPr/>
      <dgm:t>
        <a:bodyPr/>
        <a:lstStyle/>
        <a:p>
          <a:endParaRPr lang="en-US"/>
        </a:p>
      </dgm:t>
    </dgm:pt>
    <dgm:pt modelId="{A8BF7442-4B97-41D7-851C-4AE2B0609F81}">
      <dgm:prSet custT="1"/>
      <dgm:spPr/>
      <dgm:t>
        <a:bodyPr/>
        <a:lstStyle/>
        <a:p>
          <a:r>
            <a:rPr lang="bn-BD" sz="1800" b="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প্রহসন</a:t>
          </a:r>
          <a:r>
            <a:rPr lang="en-US" sz="1800" b="0" dirty="0" smtClean="0">
              <a:solidFill>
                <a:schemeClr val="bg1"/>
              </a:solidFill>
              <a:latin typeface="NikoshBAN"/>
              <a:cs typeface="NikoshBAN"/>
            </a:rPr>
            <a:t>:</a:t>
          </a:r>
          <a:endParaRPr lang="bn-BD" sz="1800" b="0" dirty="0" smtClean="0">
            <a:solidFill>
              <a:schemeClr val="bg1"/>
            </a:solidFill>
            <a:latin typeface="NikoshBAN"/>
            <a:cs typeface="NikoshBAN"/>
          </a:endParaRPr>
        </a:p>
        <a:p>
          <a:r>
            <a:rPr lang="bn-BD" sz="1800" b="0" dirty="0" smtClean="0">
              <a:solidFill>
                <a:schemeClr val="bg1"/>
              </a:solidFill>
              <a:latin typeface="NikoshBAN"/>
              <a:cs typeface="NikoshBAN"/>
            </a:rPr>
            <a:t>একেই কি বলে সভ্যতা,</a:t>
          </a:r>
          <a:endParaRPr lang="bn-BD" sz="1800" b="0" dirty="0" smtClean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  <a:p>
          <a:r>
            <a:rPr lang="bn-BD" sz="1800" b="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 বুড়ো শালিকের ঘাড়ে রোঁ।</a:t>
          </a:r>
          <a:endParaRPr lang="en-US" sz="1800" b="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7352148B-EF13-4A1E-A714-4EBD4C61FADB}" type="parTrans" cxnId="{B1471E67-528A-423B-9F0E-96FCE66B9FB2}">
      <dgm:prSet/>
      <dgm:spPr/>
      <dgm:t>
        <a:bodyPr/>
        <a:lstStyle/>
        <a:p>
          <a:endParaRPr lang="en-US"/>
        </a:p>
      </dgm:t>
    </dgm:pt>
    <dgm:pt modelId="{59176EF0-F4B2-45E1-9254-74037A878350}" type="sibTrans" cxnId="{B1471E67-528A-423B-9F0E-96FCE66B9FB2}">
      <dgm:prSet/>
      <dgm:spPr/>
      <dgm:t>
        <a:bodyPr/>
        <a:lstStyle/>
        <a:p>
          <a:endParaRPr lang="en-US"/>
        </a:p>
      </dgm:t>
    </dgm:pt>
    <dgm:pt modelId="{AE400A0C-079A-411C-B6D4-43CE6F777A88}" type="pres">
      <dgm:prSet presAssocID="{6248C64E-B11A-4DF3-A23F-132AD7FEBE6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502744-67E0-4215-A216-54BDD61C9ECF}" type="pres">
      <dgm:prSet presAssocID="{EDDD4910-E6FD-4F88-A500-45A9D23750FE}" presName="centerShape" presStyleLbl="node0" presStyleIdx="0" presStyleCnt="1"/>
      <dgm:spPr/>
      <dgm:t>
        <a:bodyPr/>
        <a:lstStyle/>
        <a:p>
          <a:endParaRPr lang="en-US"/>
        </a:p>
      </dgm:t>
    </dgm:pt>
    <dgm:pt modelId="{2CAF8591-6F89-4953-BFF3-F11BAE715BB5}" type="pres">
      <dgm:prSet presAssocID="{51370983-3DD4-461F-8106-20BA3B8970C6}" presName="Name9" presStyleLbl="parChTrans1D2" presStyleIdx="0" presStyleCnt="7"/>
      <dgm:spPr/>
      <dgm:t>
        <a:bodyPr/>
        <a:lstStyle/>
        <a:p>
          <a:endParaRPr lang="en-US"/>
        </a:p>
      </dgm:t>
    </dgm:pt>
    <dgm:pt modelId="{C7DA35E8-BA51-44A7-B940-D6C0539040DA}" type="pres">
      <dgm:prSet presAssocID="{51370983-3DD4-461F-8106-20BA3B8970C6}" presName="connTx" presStyleLbl="parChTrans1D2" presStyleIdx="0" presStyleCnt="7"/>
      <dgm:spPr/>
      <dgm:t>
        <a:bodyPr/>
        <a:lstStyle/>
        <a:p>
          <a:endParaRPr lang="en-US"/>
        </a:p>
      </dgm:t>
    </dgm:pt>
    <dgm:pt modelId="{B140FD7B-B1A1-4073-A6C4-526484EB56B6}" type="pres">
      <dgm:prSet presAssocID="{86FDD98A-319E-4C93-B756-7B19719F776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25BB41-4B42-4A8D-BD02-1A6AC1311A6B}" type="pres">
      <dgm:prSet presAssocID="{8C8E9D26-404F-4A8F-9088-823BB1EC7A3E}" presName="Name9" presStyleLbl="parChTrans1D2" presStyleIdx="1" presStyleCnt="7"/>
      <dgm:spPr/>
      <dgm:t>
        <a:bodyPr/>
        <a:lstStyle/>
        <a:p>
          <a:endParaRPr lang="en-US"/>
        </a:p>
      </dgm:t>
    </dgm:pt>
    <dgm:pt modelId="{27EA47CB-5ADA-4670-B740-F934039D4012}" type="pres">
      <dgm:prSet presAssocID="{8C8E9D26-404F-4A8F-9088-823BB1EC7A3E}" presName="connTx" presStyleLbl="parChTrans1D2" presStyleIdx="1" presStyleCnt="7"/>
      <dgm:spPr/>
      <dgm:t>
        <a:bodyPr/>
        <a:lstStyle/>
        <a:p>
          <a:endParaRPr lang="en-US"/>
        </a:p>
      </dgm:t>
    </dgm:pt>
    <dgm:pt modelId="{C25C78BB-A897-46BE-9C1E-7EA25E65BD15}" type="pres">
      <dgm:prSet presAssocID="{8DC4F245-9B5E-4772-B81A-9D18E068F1F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D342F-634D-4BE4-A4C2-A4E58019C974}" type="pres">
      <dgm:prSet presAssocID="{83166E96-3655-4E59-9B9F-F7671490A311}" presName="Name9" presStyleLbl="parChTrans1D2" presStyleIdx="2" presStyleCnt="7"/>
      <dgm:spPr/>
      <dgm:t>
        <a:bodyPr/>
        <a:lstStyle/>
        <a:p>
          <a:endParaRPr lang="en-US"/>
        </a:p>
      </dgm:t>
    </dgm:pt>
    <dgm:pt modelId="{D6D06971-C1B1-411B-B11D-5F8DC575104E}" type="pres">
      <dgm:prSet presAssocID="{83166E96-3655-4E59-9B9F-F7671490A311}" presName="connTx" presStyleLbl="parChTrans1D2" presStyleIdx="2" presStyleCnt="7"/>
      <dgm:spPr/>
      <dgm:t>
        <a:bodyPr/>
        <a:lstStyle/>
        <a:p>
          <a:endParaRPr lang="en-US"/>
        </a:p>
      </dgm:t>
    </dgm:pt>
    <dgm:pt modelId="{1D572976-5C9C-4E83-94AB-1B5D804639BB}" type="pres">
      <dgm:prSet presAssocID="{0550FC55-4B57-4B6F-84A8-775973B5EB6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DDEB8-0743-4E11-A4A1-896E62C8FEE6}" type="pres">
      <dgm:prSet presAssocID="{7352148B-EF13-4A1E-A714-4EBD4C61FADB}" presName="Name9" presStyleLbl="parChTrans1D2" presStyleIdx="3" presStyleCnt="7"/>
      <dgm:spPr/>
      <dgm:t>
        <a:bodyPr/>
        <a:lstStyle/>
        <a:p>
          <a:endParaRPr lang="en-US"/>
        </a:p>
      </dgm:t>
    </dgm:pt>
    <dgm:pt modelId="{7C7FEA6F-89F8-419F-97DC-A825214C997A}" type="pres">
      <dgm:prSet presAssocID="{7352148B-EF13-4A1E-A714-4EBD4C61FADB}" presName="connTx" presStyleLbl="parChTrans1D2" presStyleIdx="3" presStyleCnt="7"/>
      <dgm:spPr/>
      <dgm:t>
        <a:bodyPr/>
        <a:lstStyle/>
        <a:p>
          <a:endParaRPr lang="en-US"/>
        </a:p>
      </dgm:t>
    </dgm:pt>
    <dgm:pt modelId="{CE2ABF91-4521-4EED-B421-CC9F5C6FEBFC}" type="pres">
      <dgm:prSet presAssocID="{A8BF7442-4B97-41D7-851C-4AE2B0609F8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667B7E-D821-47B6-BE16-9510CEB0D809}" type="pres">
      <dgm:prSet presAssocID="{6EC868E7-1AB3-46B7-A7E0-11D0BACBABA5}" presName="Name9" presStyleLbl="parChTrans1D2" presStyleIdx="4" presStyleCnt="7"/>
      <dgm:spPr/>
      <dgm:t>
        <a:bodyPr/>
        <a:lstStyle/>
        <a:p>
          <a:endParaRPr lang="en-US"/>
        </a:p>
      </dgm:t>
    </dgm:pt>
    <dgm:pt modelId="{5213C250-E577-4474-9242-756F3E834031}" type="pres">
      <dgm:prSet presAssocID="{6EC868E7-1AB3-46B7-A7E0-11D0BACBABA5}" presName="connTx" presStyleLbl="parChTrans1D2" presStyleIdx="4" presStyleCnt="7"/>
      <dgm:spPr/>
      <dgm:t>
        <a:bodyPr/>
        <a:lstStyle/>
        <a:p>
          <a:endParaRPr lang="en-US"/>
        </a:p>
      </dgm:t>
    </dgm:pt>
    <dgm:pt modelId="{E9F7489D-E541-42F7-96C4-F551696C18FA}" type="pres">
      <dgm:prSet presAssocID="{A4140095-55C4-4D09-ABDF-0EDF0D0A445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4E6D31-7D27-4E4A-99AD-7BC39FD6B92D}" type="pres">
      <dgm:prSet presAssocID="{337CBFED-9EA7-418B-9B20-9867C3578EA4}" presName="Name9" presStyleLbl="parChTrans1D2" presStyleIdx="5" presStyleCnt="7"/>
      <dgm:spPr/>
      <dgm:t>
        <a:bodyPr/>
        <a:lstStyle/>
        <a:p>
          <a:endParaRPr lang="en-US"/>
        </a:p>
      </dgm:t>
    </dgm:pt>
    <dgm:pt modelId="{D78DF310-E1B0-4AE7-B98B-583224E67A41}" type="pres">
      <dgm:prSet presAssocID="{337CBFED-9EA7-418B-9B20-9867C3578EA4}" presName="connTx" presStyleLbl="parChTrans1D2" presStyleIdx="5" presStyleCnt="7"/>
      <dgm:spPr/>
      <dgm:t>
        <a:bodyPr/>
        <a:lstStyle/>
        <a:p>
          <a:endParaRPr lang="en-US"/>
        </a:p>
      </dgm:t>
    </dgm:pt>
    <dgm:pt modelId="{C0FCBBC3-97F1-435E-893A-A87782705B90}" type="pres">
      <dgm:prSet presAssocID="{01011A73-C7A8-4AE5-9FD0-EA59AAF72ED4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7E2DE-3293-4D2E-9A0E-F310D9A59DB7}" type="pres">
      <dgm:prSet presAssocID="{6E4F892D-0EED-4AE1-B713-A533B81A2EA6}" presName="Name9" presStyleLbl="parChTrans1D2" presStyleIdx="6" presStyleCnt="7"/>
      <dgm:spPr/>
      <dgm:t>
        <a:bodyPr/>
        <a:lstStyle/>
        <a:p>
          <a:endParaRPr lang="en-US"/>
        </a:p>
      </dgm:t>
    </dgm:pt>
    <dgm:pt modelId="{7C51E0EB-E601-4CD8-956C-0C64F4D49516}" type="pres">
      <dgm:prSet presAssocID="{6E4F892D-0EED-4AE1-B713-A533B81A2EA6}" presName="connTx" presStyleLbl="parChTrans1D2" presStyleIdx="6" presStyleCnt="7"/>
      <dgm:spPr/>
      <dgm:t>
        <a:bodyPr/>
        <a:lstStyle/>
        <a:p>
          <a:endParaRPr lang="en-US"/>
        </a:p>
      </dgm:t>
    </dgm:pt>
    <dgm:pt modelId="{07048292-BFB0-4B7D-B97C-1EE587C382FB}" type="pres">
      <dgm:prSet presAssocID="{842042CE-24D3-4141-8EC4-C65A3A4A248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F55E21-614A-4D93-B0B3-29D19ED5E332}" type="presOf" srcId="{6E4F892D-0EED-4AE1-B713-A533B81A2EA6}" destId="{D8C7E2DE-3293-4D2E-9A0E-F310D9A59DB7}" srcOrd="0" destOrd="0" presId="urn:microsoft.com/office/officeart/2005/8/layout/radial1"/>
    <dgm:cxn modelId="{924E9B2A-1713-445A-BA89-1FA408163073}" type="presOf" srcId="{7352148B-EF13-4A1E-A714-4EBD4C61FADB}" destId="{F73DDEB8-0743-4E11-A4A1-896E62C8FEE6}" srcOrd="0" destOrd="0" presId="urn:microsoft.com/office/officeart/2005/8/layout/radial1"/>
    <dgm:cxn modelId="{CADA5564-2563-457F-8C36-5CC2EC12C8D6}" type="presOf" srcId="{6EC868E7-1AB3-46B7-A7E0-11D0BACBABA5}" destId="{5E667B7E-D821-47B6-BE16-9510CEB0D809}" srcOrd="0" destOrd="0" presId="urn:microsoft.com/office/officeart/2005/8/layout/radial1"/>
    <dgm:cxn modelId="{53103CEA-3855-46D3-86D6-4CD64CAD3EB6}" type="presOf" srcId="{A4140095-55C4-4D09-ABDF-0EDF0D0A4452}" destId="{E9F7489D-E541-42F7-96C4-F551696C18FA}" srcOrd="0" destOrd="0" presId="urn:microsoft.com/office/officeart/2005/8/layout/radial1"/>
    <dgm:cxn modelId="{7572FBC0-E0CC-4B4F-8963-1166BFD6962E}" srcId="{EDDD4910-E6FD-4F88-A500-45A9D23750FE}" destId="{01011A73-C7A8-4AE5-9FD0-EA59AAF72ED4}" srcOrd="5" destOrd="0" parTransId="{337CBFED-9EA7-418B-9B20-9867C3578EA4}" sibTransId="{A6F73889-9C82-40C3-8775-DDBB0B806781}"/>
    <dgm:cxn modelId="{AD387E50-59FA-4411-851E-D677FBF8AB8A}" type="presOf" srcId="{842042CE-24D3-4141-8EC4-C65A3A4A2485}" destId="{07048292-BFB0-4B7D-B97C-1EE587C382FB}" srcOrd="0" destOrd="0" presId="urn:microsoft.com/office/officeart/2005/8/layout/radial1"/>
    <dgm:cxn modelId="{03D4FA5D-2429-4275-BE5C-062370927CFF}" type="presOf" srcId="{51370983-3DD4-461F-8106-20BA3B8970C6}" destId="{C7DA35E8-BA51-44A7-B940-D6C0539040DA}" srcOrd="1" destOrd="0" presId="urn:microsoft.com/office/officeart/2005/8/layout/radial1"/>
    <dgm:cxn modelId="{CE6616EA-A0EA-4962-B54A-35E688651C44}" srcId="{EDDD4910-E6FD-4F88-A500-45A9D23750FE}" destId="{842042CE-24D3-4141-8EC4-C65A3A4A2485}" srcOrd="6" destOrd="0" parTransId="{6E4F892D-0EED-4AE1-B713-A533B81A2EA6}" sibTransId="{7C285A2D-40C3-43EE-B0E0-BADCE5D31B89}"/>
    <dgm:cxn modelId="{B1471E67-528A-423B-9F0E-96FCE66B9FB2}" srcId="{EDDD4910-E6FD-4F88-A500-45A9D23750FE}" destId="{A8BF7442-4B97-41D7-851C-4AE2B0609F81}" srcOrd="3" destOrd="0" parTransId="{7352148B-EF13-4A1E-A714-4EBD4C61FADB}" sibTransId="{59176EF0-F4B2-45E1-9254-74037A878350}"/>
    <dgm:cxn modelId="{95CE1F92-8D61-47DF-A483-1781211CDCDF}" srcId="{EDDD4910-E6FD-4F88-A500-45A9D23750FE}" destId="{8DC4F245-9B5E-4772-B81A-9D18E068F1FC}" srcOrd="1" destOrd="0" parTransId="{8C8E9D26-404F-4A8F-9088-823BB1EC7A3E}" sibTransId="{FBAE53A0-C198-4C8D-9800-70334E3A2732}"/>
    <dgm:cxn modelId="{9237B097-3584-48CE-B311-D292090B5454}" type="presOf" srcId="{6EC868E7-1AB3-46B7-A7E0-11D0BACBABA5}" destId="{5213C250-E577-4474-9242-756F3E834031}" srcOrd="1" destOrd="0" presId="urn:microsoft.com/office/officeart/2005/8/layout/radial1"/>
    <dgm:cxn modelId="{A9D389EF-54D1-4C0C-B527-8DF0416FDE78}" type="presOf" srcId="{337CBFED-9EA7-418B-9B20-9867C3578EA4}" destId="{4E4E6D31-7D27-4E4A-99AD-7BC39FD6B92D}" srcOrd="0" destOrd="0" presId="urn:microsoft.com/office/officeart/2005/8/layout/radial1"/>
    <dgm:cxn modelId="{09799AFE-E014-4038-A9F8-80907248BB39}" srcId="{EDDD4910-E6FD-4F88-A500-45A9D23750FE}" destId="{A4140095-55C4-4D09-ABDF-0EDF0D0A4452}" srcOrd="4" destOrd="0" parTransId="{6EC868E7-1AB3-46B7-A7E0-11D0BACBABA5}" sibTransId="{A7C1C7F1-3D95-465D-807B-2220F5B4D65C}"/>
    <dgm:cxn modelId="{D66F00CA-9376-45DA-80ED-37BCAB56730C}" type="presOf" srcId="{83166E96-3655-4E59-9B9F-F7671490A311}" destId="{D6D06971-C1B1-411B-B11D-5F8DC575104E}" srcOrd="1" destOrd="0" presId="urn:microsoft.com/office/officeart/2005/8/layout/radial1"/>
    <dgm:cxn modelId="{926DE1A0-05AE-490C-88BD-7434E589BA01}" type="presOf" srcId="{51370983-3DD4-461F-8106-20BA3B8970C6}" destId="{2CAF8591-6F89-4953-BFF3-F11BAE715BB5}" srcOrd="0" destOrd="0" presId="urn:microsoft.com/office/officeart/2005/8/layout/radial1"/>
    <dgm:cxn modelId="{F12B593F-4018-49D5-9774-A1E502E8AB73}" type="presOf" srcId="{7352148B-EF13-4A1E-A714-4EBD4C61FADB}" destId="{7C7FEA6F-89F8-419F-97DC-A825214C997A}" srcOrd="1" destOrd="0" presId="urn:microsoft.com/office/officeart/2005/8/layout/radial1"/>
    <dgm:cxn modelId="{6E90BB5D-CCFE-47C8-BFF7-B5C381BFFFD0}" type="presOf" srcId="{8C8E9D26-404F-4A8F-9088-823BB1EC7A3E}" destId="{C925BB41-4B42-4A8D-BD02-1A6AC1311A6B}" srcOrd="0" destOrd="0" presId="urn:microsoft.com/office/officeart/2005/8/layout/radial1"/>
    <dgm:cxn modelId="{63B971F1-5142-46F3-A772-8F9A93F7989F}" srcId="{6248C64E-B11A-4DF3-A23F-132AD7FEBE6C}" destId="{EDDD4910-E6FD-4F88-A500-45A9D23750FE}" srcOrd="0" destOrd="0" parTransId="{D0BADD57-E3C8-4BE6-9667-B867646B3676}" sibTransId="{9A41681C-EA1D-4B64-938F-CEA75FD46074}"/>
    <dgm:cxn modelId="{5D8FDD77-D593-4B87-B2DC-0115898BCF99}" type="presOf" srcId="{EDDD4910-E6FD-4F88-A500-45A9D23750FE}" destId="{CE502744-67E0-4215-A216-54BDD61C9ECF}" srcOrd="0" destOrd="0" presId="urn:microsoft.com/office/officeart/2005/8/layout/radial1"/>
    <dgm:cxn modelId="{23683683-6BD8-49E0-A432-E59C4EFDDA01}" type="presOf" srcId="{0550FC55-4B57-4B6F-84A8-775973B5EB6E}" destId="{1D572976-5C9C-4E83-94AB-1B5D804639BB}" srcOrd="0" destOrd="0" presId="urn:microsoft.com/office/officeart/2005/8/layout/radial1"/>
    <dgm:cxn modelId="{9957256A-B5F1-4FDF-B906-E5F18D4EEB78}" type="presOf" srcId="{83166E96-3655-4E59-9B9F-F7671490A311}" destId="{D7ED342F-634D-4BE4-A4C2-A4E58019C974}" srcOrd="0" destOrd="0" presId="urn:microsoft.com/office/officeart/2005/8/layout/radial1"/>
    <dgm:cxn modelId="{D442D103-088B-43E6-8629-7CA069CEC47D}" type="presOf" srcId="{01011A73-C7A8-4AE5-9FD0-EA59AAF72ED4}" destId="{C0FCBBC3-97F1-435E-893A-A87782705B90}" srcOrd="0" destOrd="0" presId="urn:microsoft.com/office/officeart/2005/8/layout/radial1"/>
    <dgm:cxn modelId="{7B910A46-6E04-4B8A-85AE-91DD13CE861C}" srcId="{EDDD4910-E6FD-4F88-A500-45A9D23750FE}" destId="{86FDD98A-319E-4C93-B756-7B19719F7762}" srcOrd="0" destOrd="0" parTransId="{51370983-3DD4-461F-8106-20BA3B8970C6}" sibTransId="{782A26BB-F168-416F-BE60-8894866A0A73}"/>
    <dgm:cxn modelId="{B185F9C0-7D19-4D28-B3D5-FC806382EB62}" type="presOf" srcId="{6E4F892D-0EED-4AE1-B713-A533B81A2EA6}" destId="{7C51E0EB-E601-4CD8-956C-0C64F4D49516}" srcOrd="1" destOrd="0" presId="urn:microsoft.com/office/officeart/2005/8/layout/radial1"/>
    <dgm:cxn modelId="{6C6114A6-83AC-4824-B03D-52E879EC37A3}" type="presOf" srcId="{6248C64E-B11A-4DF3-A23F-132AD7FEBE6C}" destId="{AE400A0C-079A-411C-B6D4-43CE6F777A88}" srcOrd="0" destOrd="0" presId="urn:microsoft.com/office/officeart/2005/8/layout/radial1"/>
    <dgm:cxn modelId="{C2E482D0-84C8-4664-B488-DF73D0143C2A}" srcId="{EDDD4910-E6FD-4F88-A500-45A9D23750FE}" destId="{0550FC55-4B57-4B6F-84A8-775973B5EB6E}" srcOrd="2" destOrd="0" parTransId="{83166E96-3655-4E59-9B9F-F7671490A311}" sibTransId="{0EE952FF-2B66-4CEF-8BF5-502DF6138B16}"/>
    <dgm:cxn modelId="{A24411A5-0119-4635-BD00-F2AA382A7A55}" type="presOf" srcId="{8C8E9D26-404F-4A8F-9088-823BB1EC7A3E}" destId="{27EA47CB-5ADA-4670-B740-F934039D4012}" srcOrd="1" destOrd="0" presId="urn:microsoft.com/office/officeart/2005/8/layout/radial1"/>
    <dgm:cxn modelId="{55C08D87-182A-428B-A00D-89F21ED429A3}" type="presOf" srcId="{86FDD98A-319E-4C93-B756-7B19719F7762}" destId="{B140FD7B-B1A1-4073-A6C4-526484EB56B6}" srcOrd="0" destOrd="0" presId="urn:microsoft.com/office/officeart/2005/8/layout/radial1"/>
    <dgm:cxn modelId="{1CE89000-76FA-4658-BBFE-D9FD3286918F}" type="presOf" srcId="{337CBFED-9EA7-418B-9B20-9867C3578EA4}" destId="{D78DF310-E1B0-4AE7-B98B-583224E67A41}" srcOrd="1" destOrd="0" presId="urn:microsoft.com/office/officeart/2005/8/layout/radial1"/>
    <dgm:cxn modelId="{96EE2308-122D-4D2A-B7FA-9E61D33A4F8F}" type="presOf" srcId="{A8BF7442-4B97-41D7-851C-4AE2B0609F81}" destId="{CE2ABF91-4521-4EED-B421-CC9F5C6FEBFC}" srcOrd="0" destOrd="0" presId="urn:microsoft.com/office/officeart/2005/8/layout/radial1"/>
    <dgm:cxn modelId="{62B7F76D-011E-4FB9-BD1B-9277A58E064C}" type="presOf" srcId="{8DC4F245-9B5E-4772-B81A-9D18E068F1FC}" destId="{C25C78BB-A897-46BE-9C1E-7EA25E65BD15}" srcOrd="0" destOrd="0" presId="urn:microsoft.com/office/officeart/2005/8/layout/radial1"/>
    <dgm:cxn modelId="{B1D069A4-9C56-4455-9FF9-40B52D1D1FD2}" type="presParOf" srcId="{AE400A0C-079A-411C-B6D4-43CE6F777A88}" destId="{CE502744-67E0-4215-A216-54BDD61C9ECF}" srcOrd="0" destOrd="0" presId="urn:microsoft.com/office/officeart/2005/8/layout/radial1"/>
    <dgm:cxn modelId="{000C77A6-0D09-49EE-A923-0DFAD521A49B}" type="presParOf" srcId="{AE400A0C-079A-411C-B6D4-43CE6F777A88}" destId="{2CAF8591-6F89-4953-BFF3-F11BAE715BB5}" srcOrd="1" destOrd="0" presId="urn:microsoft.com/office/officeart/2005/8/layout/radial1"/>
    <dgm:cxn modelId="{27E1FB06-0F8B-4AA8-B881-74DD2218A02E}" type="presParOf" srcId="{2CAF8591-6F89-4953-BFF3-F11BAE715BB5}" destId="{C7DA35E8-BA51-44A7-B940-D6C0539040DA}" srcOrd="0" destOrd="0" presId="urn:microsoft.com/office/officeart/2005/8/layout/radial1"/>
    <dgm:cxn modelId="{66CEA550-534F-4202-A03A-33F590575BA1}" type="presParOf" srcId="{AE400A0C-079A-411C-B6D4-43CE6F777A88}" destId="{B140FD7B-B1A1-4073-A6C4-526484EB56B6}" srcOrd="2" destOrd="0" presId="urn:microsoft.com/office/officeart/2005/8/layout/radial1"/>
    <dgm:cxn modelId="{DF6D3730-1534-4D69-B53E-3FEE82F9FFB6}" type="presParOf" srcId="{AE400A0C-079A-411C-B6D4-43CE6F777A88}" destId="{C925BB41-4B42-4A8D-BD02-1A6AC1311A6B}" srcOrd="3" destOrd="0" presId="urn:microsoft.com/office/officeart/2005/8/layout/radial1"/>
    <dgm:cxn modelId="{87A5F691-9ED7-4B00-A401-F010B41F3154}" type="presParOf" srcId="{C925BB41-4B42-4A8D-BD02-1A6AC1311A6B}" destId="{27EA47CB-5ADA-4670-B740-F934039D4012}" srcOrd="0" destOrd="0" presId="urn:microsoft.com/office/officeart/2005/8/layout/radial1"/>
    <dgm:cxn modelId="{64A97D59-F872-46AA-9800-8BED33B12F63}" type="presParOf" srcId="{AE400A0C-079A-411C-B6D4-43CE6F777A88}" destId="{C25C78BB-A897-46BE-9C1E-7EA25E65BD15}" srcOrd="4" destOrd="0" presId="urn:microsoft.com/office/officeart/2005/8/layout/radial1"/>
    <dgm:cxn modelId="{3A312637-1260-477E-A5E5-4AE06E5B30A5}" type="presParOf" srcId="{AE400A0C-079A-411C-B6D4-43CE6F777A88}" destId="{D7ED342F-634D-4BE4-A4C2-A4E58019C974}" srcOrd="5" destOrd="0" presId="urn:microsoft.com/office/officeart/2005/8/layout/radial1"/>
    <dgm:cxn modelId="{3F480DE0-942D-4F62-818D-EC51EBAD5FCF}" type="presParOf" srcId="{D7ED342F-634D-4BE4-A4C2-A4E58019C974}" destId="{D6D06971-C1B1-411B-B11D-5F8DC575104E}" srcOrd="0" destOrd="0" presId="urn:microsoft.com/office/officeart/2005/8/layout/radial1"/>
    <dgm:cxn modelId="{2729B8C8-3D32-4BD7-9C4E-93BDE12E22C4}" type="presParOf" srcId="{AE400A0C-079A-411C-B6D4-43CE6F777A88}" destId="{1D572976-5C9C-4E83-94AB-1B5D804639BB}" srcOrd="6" destOrd="0" presId="urn:microsoft.com/office/officeart/2005/8/layout/radial1"/>
    <dgm:cxn modelId="{08BE978E-58A3-467F-A4AA-37CDDF1D149D}" type="presParOf" srcId="{AE400A0C-079A-411C-B6D4-43CE6F777A88}" destId="{F73DDEB8-0743-4E11-A4A1-896E62C8FEE6}" srcOrd="7" destOrd="0" presId="urn:microsoft.com/office/officeart/2005/8/layout/radial1"/>
    <dgm:cxn modelId="{40F7C6DA-B384-4379-9E0F-4A58874A348D}" type="presParOf" srcId="{F73DDEB8-0743-4E11-A4A1-896E62C8FEE6}" destId="{7C7FEA6F-89F8-419F-97DC-A825214C997A}" srcOrd="0" destOrd="0" presId="urn:microsoft.com/office/officeart/2005/8/layout/radial1"/>
    <dgm:cxn modelId="{3E558B9C-1527-457F-8F64-A35B711DD75C}" type="presParOf" srcId="{AE400A0C-079A-411C-B6D4-43CE6F777A88}" destId="{CE2ABF91-4521-4EED-B421-CC9F5C6FEBFC}" srcOrd="8" destOrd="0" presId="urn:microsoft.com/office/officeart/2005/8/layout/radial1"/>
    <dgm:cxn modelId="{8434EA1B-C158-49C7-AD60-04EC7E6CB7C1}" type="presParOf" srcId="{AE400A0C-079A-411C-B6D4-43CE6F777A88}" destId="{5E667B7E-D821-47B6-BE16-9510CEB0D809}" srcOrd="9" destOrd="0" presId="urn:microsoft.com/office/officeart/2005/8/layout/radial1"/>
    <dgm:cxn modelId="{4E703885-D522-44EC-AAD5-63A330D18143}" type="presParOf" srcId="{5E667B7E-D821-47B6-BE16-9510CEB0D809}" destId="{5213C250-E577-4474-9242-756F3E834031}" srcOrd="0" destOrd="0" presId="urn:microsoft.com/office/officeart/2005/8/layout/radial1"/>
    <dgm:cxn modelId="{F39E8D32-BCCB-427E-A8E7-ECE500069049}" type="presParOf" srcId="{AE400A0C-079A-411C-B6D4-43CE6F777A88}" destId="{E9F7489D-E541-42F7-96C4-F551696C18FA}" srcOrd="10" destOrd="0" presId="urn:microsoft.com/office/officeart/2005/8/layout/radial1"/>
    <dgm:cxn modelId="{26038030-DD6C-4E3E-BD88-23E88F6921E5}" type="presParOf" srcId="{AE400A0C-079A-411C-B6D4-43CE6F777A88}" destId="{4E4E6D31-7D27-4E4A-99AD-7BC39FD6B92D}" srcOrd="11" destOrd="0" presId="urn:microsoft.com/office/officeart/2005/8/layout/radial1"/>
    <dgm:cxn modelId="{EBA0ACD3-3B26-4D3B-9135-77BF63F5701D}" type="presParOf" srcId="{4E4E6D31-7D27-4E4A-99AD-7BC39FD6B92D}" destId="{D78DF310-E1B0-4AE7-B98B-583224E67A41}" srcOrd="0" destOrd="0" presId="urn:microsoft.com/office/officeart/2005/8/layout/radial1"/>
    <dgm:cxn modelId="{6C9FF083-7A88-4D3A-B5A8-EAF47006EB7E}" type="presParOf" srcId="{AE400A0C-079A-411C-B6D4-43CE6F777A88}" destId="{C0FCBBC3-97F1-435E-893A-A87782705B90}" srcOrd="12" destOrd="0" presId="urn:microsoft.com/office/officeart/2005/8/layout/radial1"/>
    <dgm:cxn modelId="{D74A5515-24F2-4121-B483-60B47B331D62}" type="presParOf" srcId="{AE400A0C-079A-411C-B6D4-43CE6F777A88}" destId="{D8C7E2DE-3293-4D2E-9A0E-F310D9A59DB7}" srcOrd="13" destOrd="0" presId="urn:microsoft.com/office/officeart/2005/8/layout/radial1"/>
    <dgm:cxn modelId="{05628288-354C-41C6-8025-0DC62ECAF6E3}" type="presParOf" srcId="{D8C7E2DE-3293-4D2E-9A0E-F310D9A59DB7}" destId="{7C51E0EB-E601-4CD8-956C-0C64F4D49516}" srcOrd="0" destOrd="0" presId="urn:microsoft.com/office/officeart/2005/8/layout/radial1"/>
    <dgm:cxn modelId="{25F76DD6-3E56-4F84-8D59-BCC782BFCD86}" type="presParOf" srcId="{AE400A0C-079A-411C-B6D4-43CE6F777A88}" destId="{07048292-BFB0-4B7D-B97C-1EE587C382FB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02744-67E0-4215-A216-54BDD61C9ECF}">
      <dsp:nvSpPr>
        <dsp:cNvPr id="0" name=""/>
        <dsp:cNvSpPr/>
      </dsp:nvSpPr>
      <dsp:spPr>
        <a:xfrm>
          <a:off x="3689330" y="2677522"/>
          <a:ext cx="1765339" cy="17653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latin typeface="NikoshBAN"/>
              <a:cs typeface="NikoshBAN"/>
            </a:rPr>
            <a:t>  </a:t>
          </a:r>
          <a:endParaRPr lang="en-US" sz="6500" kern="1200" dirty="0"/>
        </a:p>
      </dsp:txBody>
      <dsp:txXfrm>
        <a:off x="3947858" y="2936050"/>
        <a:ext cx="1248283" cy="1248283"/>
      </dsp:txXfrm>
    </dsp:sp>
    <dsp:sp modelId="{2CAF8591-6F89-4953-BFF3-F11BAE715BB5}">
      <dsp:nvSpPr>
        <dsp:cNvPr id="0" name=""/>
        <dsp:cNvSpPr/>
      </dsp:nvSpPr>
      <dsp:spPr>
        <a:xfrm rot="16200000">
          <a:off x="4129905" y="2218053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49895" y="2213324"/>
        <a:ext cx="44209" cy="44209"/>
      </dsp:txXfrm>
    </dsp:sp>
    <dsp:sp modelId="{B140FD7B-B1A1-4073-A6C4-526484EB56B6}">
      <dsp:nvSpPr>
        <dsp:cNvPr id="0" name=""/>
        <dsp:cNvSpPr/>
      </dsp:nvSpPr>
      <dsp:spPr>
        <a:xfrm>
          <a:off x="3689330" y="27994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জন্ম</a:t>
          </a:r>
          <a:r>
            <a:rPr lang="en-US" sz="1800" kern="1200" dirty="0" smtClean="0">
              <a:latin typeface="NikoshBAN"/>
              <a:cs typeface="NikoshBAN"/>
            </a:rPr>
            <a:t>:</a:t>
          </a:r>
          <a:r>
            <a:rPr lang="bn-BD" sz="1800" kern="1200" dirty="0" smtClean="0">
              <a:latin typeface="NikoshBAN"/>
              <a:cs typeface="NikoshBAN"/>
            </a:rPr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kern="1200" dirty="0" smtClean="0">
              <a:latin typeface="NikoshBAN"/>
              <a:cs typeface="NikoshBAN"/>
            </a:rPr>
            <a:t>১৮২৪ খ্রি</a:t>
          </a:r>
          <a:r>
            <a:rPr lang="en-US" sz="1800" kern="1200" dirty="0" smtClean="0">
              <a:latin typeface="NikoshBAN"/>
              <a:cs typeface="NikoshBAN"/>
            </a:rPr>
            <a:t>:</a:t>
          </a:r>
          <a:r>
            <a:rPr lang="bn-BD" sz="1800" kern="1200" dirty="0" smtClean="0">
              <a:latin typeface="NikoshBAN"/>
              <a:cs typeface="NikoshBAN"/>
            </a:rPr>
            <a:t> ২৫শে জানুয়ারি,যশোর জেলার সাগরদাঁড়ি গ্রামে।</a:t>
          </a:r>
          <a:endParaRPr lang="en-US" sz="1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47858" y="286522"/>
        <a:ext cx="1248283" cy="1248283"/>
      </dsp:txXfrm>
    </dsp:sp>
    <dsp:sp modelId="{C925BB41-4B42-4A8D-BD02-1A6AC1311A6B}">
      <dsp:nvSpPr>
        <dsp:cNvPr id="0" name=""/>
        <dsp:cNvSpPr/>
      </dsp:nvSpPr>
      <dsp:spPr>
        <a:xfrm rot="19285714">
          <a:off x="5165648" y="2716840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85637" y="2712111"/>
        <a:ext cx="44209" cy="44209"/>
      </dsp:txXfrm>
    </dsp:sp>
    <dsp:sp modelId="{C25C78BB-A897-46BE-9C1E-7EA25E65BD15}">
      <dsp:nvSpPr>
        <dsp:cNvPr id="0" name=""/>
        <dsp:cNvSpPr/>
      </dsp:nvSpPr>
      <dsp:spPr>
        <a:xfrm>
          <a:off x="5760814" y="1025569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ধর্মান্তরিত</a:t>
          </a:r>
          <a:r>
            <a:rPr lang="en-US" sz="2800" kern="1200" dirty="0" smtClean="0">
              <a:latin typeface="NikoshBAN"/>
              <a:cs typeface="NikoshBAN"/>
            </a:rPr>
            <a:t>:</a:t>
          </a:r>
          <a:endParaRPr lang="bn-BD" sz="28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১৮৪২ খ্রিঃ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6019342" y="1284097"/>
        <a:ext cx="1248283" cy="1248283"/>
      </dsp:txXfrm>
    </dsp:sp>
    <dsp:sp modelId="{D7ED342F-634D-4BE4-A4C2-A4E58019C974}">
      <dsp:nvSpPr>
        <dsp:cNvPr id="0" name=""/>
        <dsp:cNvSpPr/>
      </dsp:nvSpPr>
      <dsp:spPr>
        <a:xfrm rot="771429">
          <a:off x="5421455" y="3837605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41444" y="3832875"/>
        <a:ext cx="44209" cy="44209"/>
      </dsp:txXfrm>
    </dsp:sp>
    <dsp:sp modelId="{1D572976-5C9C-4E83-94AB-1B5D804639BB}">
      <dsp:nvSpPr>
        <dsp:cNvPr id="0" name=""/>
        <dsp:cNvSpPr/>
      </dsp:nvSpPr>
      <dsp:spPr>
        <a:xfrm>
          <a:off x="6272428" y="3267098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0" kern="1200" dirty="0" smtClean="0">
              <a:latin typeface="NikoshBAN" pitchFamily="2" charset="0"/>
              <a:cs typeface="NikoshBAN" pitchFamily="2" charset="0"/>
            </a:rPr>
            <a:t>মৃত্যু</a:t>
          </a:r>
          <a:r>
            <a:rPr lang="en-US" sz="2400" b="0" kern="1200" dirty="0" smtClean="0">
              <a:latin typeface="NikoshBAN"/>
              <a:cs typeface="NikoshBAN"/>
            </a:rPr>
            <a:t>:</a:t>
          </a:r>
          <a:endParaRPr lang="bn-BD" sz="2400" b="0" kern="1200" dirty="0" smtClean="0">
            <a:latin typeface="NikoshBAN"/>
            <a:cs typeface="NikoshBAN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0" kern="1200" dirty="0" smtClean="0">
              <a:latin typeface="NikoshBAN" pitchFamily="2" charset="0"/>
              <a:cs typeface="NikoshBAN" pitchFamily="2" charset="0"/>
            </a:rPr>
            <a:t>১৮৭৩ খ্রিঃ ২৯ জুন</a:t>
          </a:r>
          <a:endParaRPr lang="en-US" sz="2400" b="0" kern="1200" dirty="0"/>
        </a:p>
      </dsp:txBody>
      <dsp:txXfrm>
        <a:off x="6530956" y="3525626"/>
        <a:ext cx="1248283" cy="1248283"/>
      </dsp:txXfrm>
    </dsp:sp>
    <dsp:sp modelId="{F73DDEB8-0743-4E11-A4A1-896E62C8FEE6}">
      <dsp:nvSpPr>
        <dsp:cNvPr id="0" name=""/>
        <dsp:cNvSpPr/>
      </dsp:nvSpPr>
      <dsp:spPr>
        <a:xfrm rot="3857143">
          <a:off x="4704699" y="4736388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124688" y="4731659"/>
        <a:ext cx="44209" cy="44209"/>
      </dsp:txXfrm>
    </dsp:sp>
    <dsp:sp modelId="{CE2ABF91-4521-4EED-B421-CC9F5C6FEBFC}">
      <dsp:nvSpPr>
        <dsp:cNvPr id="0" name=""/>
        <dsp:cNvSpPr/>
      </dsp:nvSpPr>
      <dsp:spPr>
        <a:xfrm>
          <a:off x="4838917" y="5064665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প্রহসন</a:t>
          </a:r>
          <a:r>
            <a:rPr lang="en-US" sz="1800" b="0" kern="1200" dirty="0" smtClean="0">
              <a:solidFill>
                <a:schemeClr val="bg1"/>
              </a:solidFill>
              <a:latin typeface="NikoshBAN"/>
              <a:cs typeface="NikoshBAN"/>
            </a:rPr>
            <a:t>:</a:t>
          </a:r>
          <a:endParaRPr lang="bn-BD" sz="1800" b="0" kern="1200" dirty="0" smtClean="0">
            <a:solidFill>
              <a:schemeClr val="bg1"/>
            </a:solidFill>
            <a:latin typeface="NikoshBAN"/>
            <a:cs typeface="NikoshBAN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0" kern="1200" dirty="0" smtClean="0">
              <a:solidFill>
                <a:schemeClr val="bg1"/>
              </a:solidFill>
              <a:latin typeface="NikoshBAN"/>
              <a:cs typeface="NikoshBAN"/>
            </a:rPr>
            <a:t>একেই কি বলে সভ্যতা,</a:t>
          </a:r>
          <a:endParaRPr lang="bn-BD" sz="1800" b="0" kern="1200" dirty="0" smtClean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 বুড়ো শালিকের ঘাড়ে রোঁ।</a:t>
          </a:r>
          <a:endParaRPr lang="en-US" sz="1800" b="0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5097445" y="5323193"/>
        <a:ext cx="1248283" cy="1248283"/>
      </dsp:txXfrm>
    </dsp:sp>
    <dsp:sp modelId="{5E667B7E-D821-47B6-BE16-9510CEB0D809}">
      <dsp:nvSpPr>
        <dsp:cNvPr id="0" name=""/>
        <dsp:cNvSpPr/>
      </dsp:nvSpPr>
      <dsp:spPr>
        <a:xfrm rot="6942857">
          <a:off x="3555112" y="4736388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975101" y="4731659"/>
        <a:ext cx="44209" cy="44209"/>
      </dsp:txXfrm>
    </dsp:sp>
    <dsp:sp modelId="{E9F7489D-E541-42F7-96C4-F551696C18FA}">
      <dsp:nvSpPr>
        <dsp:cNvPr id="0" name=""/>
        <dsp:cNvSpPr/>
      </dsp:nvSpPr>
      <dsp:spPr>
        <a:xfrm>
          <a:off x="2539742" y="5064665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0" kern="1200" dirty="0" smtClean="0">
              <a:latin typeface="NikoshBAN" pitchFamily="2" charset="0"/>
              <a:cs typeface="NikoshBAN" pitchFamily="2" charset="0"/>
            </a:rPr>
            <a:t>নাটক</a:t>
          </a:r>
          <a:r>
            <a:rPr lang="en-US" sz="2000" b="0" kern="1200" dirty="0" smtClean="0">
              <a:latin typeface="NikoshBAN"/>
              <a:cs typeface="NikoshBAN"/>
            </a:rPr>
            <a:t>:</a:t>
          </a:r>
          <a:endParaRPr lang="bn-BD" sz="2000" b="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0" kern="1200" dirty="0" smtClean="0">
              <a:latin typeface="NikoshBAN" pitchFamily="2" charset="0"/>
              <a:cs typeface="NikoshBAN" pitchFamily="2" charset="0"/>
            </a:rPr>
            <a:t>কৃষ্ণকুমারী,শর্মীষ্ঠা,পদ্মাবতী</a:t>
          </a:r>
          <a:endParaRPr lang="en-US" sz="2000" b="0" kern="1200" dirty="0">
            <a:latin typeface="NikoshBAN" pitchFamily="2" charset="0"/>
            <a:cs typeface="NikoshBAN" pitchFamily="2" charset="0"/>
          </a:endParaRPr>
        </a:p>
      </dsp:txBody>
      <dsp:txXfrm>
        <a:off x="2798270" y="5323193"/>
        <a:ext cx="1248283" cy="1248283"/>
      </dsp:txXfrm>
    </dsp:sp>
    <dsp:sp modelId="{4E4E6D31-7D27-4E4A-99AD-7BC39FD6B92D}">
      <dsp:nvSpPr>
        <dsp:cNvPr id="0" name=""/>
        <dsp:cNvSpPr/>
      </dsp:nvSpPr>
      <dsp:spPr>
        <a:xfrm rot="10028571">
          <a:off x="2838356" y="3837605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258345" y="3832875"/>
        <a:ext cx="44209" cy="44209"/>
      </dsp:txXfrm>
    </dsp:sp>
    <dsp:sp modelId="{C0FCBBC3-97F1-435E-893A-A87782705B90}">
      <dsp:nvSpPr>
        <dsp:cNvPr id="0" name=""/>
        <dsp:cNvSpPr/>
      </dsp:nvSpPr>
      <dsp:spPr>
        <a:xfrm>
          <a:off x="1106231" y="3267098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0" kern="1200" dirty="0" smtClean="0">
              <a:latin typeface="NikoshBAN" pitchFamily="2" charset="0"/>
              <a:cs typeface="NikoshBAN" pitchFamily="2" charset="0"/>
            </a:rPr>
            <a:t>কাব্য</a:t>
          </a:r>
          <a:r>
            <a:rPr lang="en-US" sz="2000" b="0" kern="1200" dirty="0" smtClean="0">
              <a:latin typeface="NikoshBAN"/>
              <a:cs typeface="NikoshBAN"/>
            </a:rPr>
            <a:t>:</a:t>
          </a:r>
          <a:endParaRPr lang="bn-BD" sz="2000" b="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0" kern="1200" dirty="0" smtClean="0">
              <a:latin typeface="NikoshBAN" pitchFamily="2" charset="0"/>
              <a:cs typeface="NikoshBAN" pitchFamily="2" charset="0"/>
            </a:rPr>
            <a:t>তিলোত্তমাসম্ভব,বীরাঙ্গনা, ব্রজাঙ্গনা,চতুর্দশপদী।</a:t>
          </a:r>
          <a:endParaRPr lang="en-US" sz="2000" b="0" kern="1200" dirty="0">
            <a:latin typeface="NikoshBAN" pitchFamily="2" charset="0"/>
            <a:cs typeface="NikoshBAN" pitchFamily="2" charset="0"/>
          </a:endParaRPr>
        </a:p>
      </dsp:txBody>
      <dsp:txXfrm>
        <a:off x="1364759" y="3525626"/>
        <a:ext cx="1248283" cy="1248283"/>
      </dsp:txXfrm>
    </dsp:sp>
    <dsp:sp modelId="{D8C7E2DE-3293-4D2E-9A0E-F310D9A59DB7}">
      <dsp:nvSpPr>
        <dsp:cNvPr id="0" name=""/>
        <dsp:cNvSpPr/>
      </dsp:nvSpPr>
      <dsp:spPr>
        <a:xfrm rot="13114286">
          <a:off x="3094163" y="2716840"/>
          <a:ext cx="884188" cy="34750"/>
        </a:xfrm>
        <a:custGeom>
          <a:avLst/>
          <a:gdLst/>
          <a:ahLst/>
          <a:cxnLst/>
          <a:rect l="0" t="0" r="0" b="0"/>
          <a:pathLst>
            <a:path>
              <a:moveTo>
                <a:pt x="0" y="17375"/>
              </a:moveTo>
              <a:lnTo>
                <a:pt x="884188" y="173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14153" y="2712111"/>
        <a:ext cx="44209" cy="44209"/>
      </dsp:txXfrm>
    </dsp:sp>
    <dsp:sp modelId="{07048292-BFB0-4B7D-B97C-1EE587C382FB}">
      <dsp:nvSpPr>
        <dsp:cNvPr id="0" name=""/>
        <dsp:cNvSpPr/>
      </dsp:nvSpPr>
      <dsp:spPr>
        <a:xfrm>
          <a:off x="1617845" y="1025569"/>
          <a:ext cx="1765339" cy="1765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0" kern="1200" dirty="0" smtClean="0">
              <a:latin typeface="NikoshBAN" pitchFamily="2" charset="0"/>
              <a:cs typeface="NikoshBAN" pitchFamily="2" charset="0"/>
            </a:rPr>
            <a:t>অমর কীর্তি</a:t>
          </a:r>
          <a:r>
            <a:rPr lang="en-US" sz="2400" b="0" kern="1200" dirty="0" smtClean="0">
              <a:latin typeface="NikoshBAN"/>
              <a:cs typeface="NikoshBAN"/>
            </a:rPr>
            <a:t>:</a:t>
          </a:r>
          <a:r>
            <a:rPr lang="bn-BD" sz="2400" b="0" kern="1200" dirty="0" smtClean="0">
              <a:latin typeface="NikoshBAN" pitchFamily="2" charset="0"/>
              <a:cs typeface="NikoshBAN" pitchFamily="2" charset="0"/>
            </a:rPr>
            <a:t> মেঘনাদবধ কাব্য</a:t>
          </a:r>
          <a:endParaRPr lang="en-US" sz="2400" b="0" kern="1200" dirty="0">
            <a:latin typeface="NikoshBAN" pitchFamily="2" charset="0"/>
            <a:cs typeface="NikoshBAN" pitchFamily="2" charset="0"/>
          </a:endParaRPr>
        </a:p>
      </dsp:txBody>
      <dsp:txXfrm>
        <a:off x="1876373" y="1284097"/>
        <a:ext cx="1248283" cy="1248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E0DF2-1AA3-4693-9D66-7CE7265556C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4A397-E86C-4BC0-8D55-641D444B4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31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স্লাইডটি পাঠসংশ্লিষ্ট করা হয়েছে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ছবি নিয়ে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শিক্ষার্থী প্রশ্ন করলে উত্তর দিতে হবে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না করলে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এই স্লাইড নিয়ে আলোচনা নিষ্প্রয়োজন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অন্যের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পরিচিতি</a:t>
            </a:r>
            <a:r>
              <a:rPr lang="en-US" baseline="0" dirty="0" smtClean="0"/>
              <a:t> Hide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9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1200" baseline="0" dirty="0" smtClean="0">
                <a:latin typeface="NikoshBAN" pitchFamily="2" charset="0"/>
                <a:cs typeface="NikoshBAN" pitchFamily="2" charset="0"/>
              </a:rPr>
              <a:t> নিজে  আদর্শ পাঠ দিবেন এবং শিক্ষার্থীদের দ্বারা সরব পাঠ  সম্পন্ন করাবেন</a:t>
            </a:r>
            <a:r>
              <a:rPr lang="bn-BD" baseline="0" dirty="0" smtClean="0"/>
              <a:t>।</a:t>
            </a:r>
            <a:endParaRPr lang="en-AU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46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প্রশ্নোত্তর এর মাধ্যমে জন্ম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গ্রন্থ ও অন্যান্য তথ্য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দেখানো হবে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29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আবৃতি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শুনাবেন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শুনবে</a:t>
            </a:r>
            <a:r>
              <a:rPr lang="en-US" baseline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37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1200" baseline="0" dirty="0" smtClean="0">
                <a:latin typeface="NikoshBAN" pitchFamily="2" charset="0"/>
                <a:cs typeface="NikoshBAN" pitchFamily="2" charset="0"/>
              </a:rPr>
              <a:t> নিজে  আদর্শ পাঠ দিবেন এবং শিক্ষার্থীদের দ্বারা সরব পাঠ  সম্পন্ন করাবেন</a:t>
            </a:r>
            <a:r>
              <a:rPr lang="bn-BD" baseline="0" dirty="0" smtClean="0"/>
              <a:t>।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67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এই স্লাইডে প্রথমে মূল শব্দ আসবে তারপর ছবি তারপর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শব্দের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অর্থ আসবে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4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এই স্লাইডে প্রথমে মূল শব্দ আসবে তারপর ছবি তারপর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শব্দের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অর্থ আসবে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42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এই স্লাইডে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সনেটের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বৈশিষ্ট্য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সম্পর্কে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আলোকপাত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কর</a:t>
            </a:r>
            <a:r>
              <a:rPr lang="bn-BD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বেন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21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এখানে শিক্ষক যেকোন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পাঠ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সংশ্লিষ্ট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ছবি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বা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প্রশ্ন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দিয়ে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দিয়ে দলীয় কাজ দিতে পারেন।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19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শিক্ষক প্রয়োজনে মূল্যায়নের প্রশ্ন পরিবর্তন করে নিতে পারেন।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94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শিক্ষক প্রয়োজনে   অন্য উপায়ে বাড়ির কাজ( বাড়ির কাজ অবশ্যই শিক্ষার্থীর চিন্তন শক্তি বিকাশে সহায়ক হতে হবে) দিতে পারেন।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4A397-E86C-4BC0-8D55-641D444B40D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3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5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5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3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8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3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5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6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6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8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9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-QbmiXw91Y&amp;feature=youtu.b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4572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কক্ষে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52562"/>
            <a:ext cx="7086600" cy="490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6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0F13-5069-4930-AD62-5C851AC3E3D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0" y="4245625"/>
            <a:ext cx="480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বাংলা প্রথম পত্র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৪০ মিনিট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6152" y="838200"/>
            <a:ext cx="7862048" cy="329320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bn-BD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r>
              <a:rPr lang="en-US" sz="4000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সিকদার</a:t>
            </a:r>
            <a:r>
              <a:rPr lang="en-US" sz="40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শাজিদুর</a:t>
            </a:r>
            <a:r>
              <a:rPr lang="en-US" sz="40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জাহান</a:t>
            </a:r>
            <a:endParaRPr lang="bn-BD" sz="40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 </a:t>
            </a:r>
            <a:r>
              <a:rPr lang="bn-BD" sz="28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ctr"/>
            <a:r>
              <a:rPr lang="en-US" sz="28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ফুলহরি</a:t>
            </a:r>
            <a:r>
              <a:rPr lang="en-US" sz="28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28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shajidur79@gmail.com</a:t>
            </a:r>
            <a:endParaRPr lang="en-US" sz="16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04800"/>
            <a:ext cx="1828800" cy="23400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1524000" cy="151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95400"/>
          </a:xfr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ছবিটি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লক্ষ কর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67" y="1295400"/>
            <a:ext cx="9209024" cy="556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4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62107" cy="38164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নদীর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লিঙ্গান্তর করলে কি হয় </a:t>
            </a:r>
            <a:br>
              <a:rPr lang="bn-BD" sz="5400" dirty="0">
                <a:latin typeface="NikoshBAN" pitchFamily="2" charset="0"/>
                <a:cs typeface="NikoshBAN" pitchFamily="2" charset="0"/>
              </a:rPr>
            </a:br>
            <a:r>
              <a:rPr lang="bn-BD" sz="5400" dirty="0">
                <a:latin typeface="NikoshBAN" pitchFamily="2" charset="0"/>
                <a:cs typeface="NikoshBAN" pitchFamily="2" charset="0"/>
              </a:rPr>
              <a:t>তোমরা বলতে পারবে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endParaRPr lang="en-US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733800"/>
            <a:ext cx="9180214" cy="323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নদ</a:t>
            </a:r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6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25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কয়েকটি নদের নাম বল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53000"/>
            <a:ext cx="9144000" cy="541020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কপোতাক্ষ</a:t>
            </a: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600200"/>
            <a:ext cx="90678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ভৈরব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2743200"/>
            <a:ext cx="67056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ব্রহ্মপুত্র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3600" y="3962400"/>
            <a:ext cx="50292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9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আড়িয়াল খাঁ</a:t>
            </a:r>
          </a:p>
        </p:txBody>
      </p:sp>
    </p:spTree>
    <p:extLst>
      <p:ext uri="{BB962C8B-B14F-4D97-AF65-F5344CB8AC3E}">
        <p14:creationId xmlns:p14="http://schemas.microsoft.com/office/powerpoint/2010/main" val="337366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709"/>
            <a:ext cx="9144000" cy="1470025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9144000" cy="5306290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কপোতাক্ষ নদ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70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0054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0"/>
            <a:ext cx="9144000" cy="594360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bn-BD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কবি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বলতে পারবে।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খ) চতুর্দশপদী কবিতা সম্পর্কে বলতে পারবে।</a:t>
            </a: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গ)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কবিতায় প্রকাশিত কবির ভাবধারা উল্লেখ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l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ঘ)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কবিতায়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প্রকাশিত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কপোতাক্ষ নদের রূপ ব্যাখ্যা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4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5637104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152400" y="76200"/>
            <a:ext cx="2362200" cy="6858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কবি পরিচিতি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5047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502744-67E0-4215-A216-54BDD61C9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CE502744-67E0-4215-A216-54BDD61C9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CE502744-67E0-4215-A216-54BDD61C9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CE502744-67E0-4215-A216-54BDD61C9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AF8591-6F89-4953-BFF3-F11BAE715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2CAF8591-6F89-4953-BFF3-F11BAE715B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2CAF8591-6F89-4953-BFF3-F11BAE715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2CAF8591-6F89-4953-BFF3-F11BAE715B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40FD7B-B1A1-4073-A6C4-526484EB5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B140FD7B-B1A1-4073-A6C4-526484EB56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B140FD7B-B1A1-4073-A6C4-526484EB5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B140FD7B-B1A1-4073-A6C4-526484EB5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25BB41-4B42-4A8D-BD02-1A6AC1311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C925BB41-4B42-4A8D-BD02-1A6AC1311A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C925BB41-4B42-4A8D-BD02-1A6AC1311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C925BB41-4B42-4A8D-BD02-1A6AC1311A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5C78BB-A897-46BE-9C1E-7EA25E65B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C25C78BB-A897-46BE-9C1E-7EA25E65BD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C25C78BB-A897-46BE-9C1E-7EA25E65B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C25C78BB-A897-46BE-9C1E-7EA25E65B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ED342F-634D-4BE4-A4C2-A4E58019C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D7ED342F-634D-4BE4-A4C2-A4E58019C9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D7ED342F-634D-4BE4-A4C2-A4E58019C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D7ED342F-634D-4BE4-A4C2-A4E58019C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572976-5C9C-4E83-94AB-1B5D80463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1D572976-5C9C-4E83-94AB-1B5D80463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1D572976-5C9C-4E83-94AB-1B5D80463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1D572976-5C9C-4E83-94AB-1B5D80463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3DDEB8-0743-4E11-A4A1-896E62C8F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F73DDEB8-0743-4E11-A4A1-896E62C8F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F73DDEB8-0743-4E11-A4A1-896E62C8F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F73DDEB8-0743-4E11-A4A1-896E62C8F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2ABF91-4521-4EED-B421-CC9F5C6FE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CE2ABF91-4521-4EED-B421-CC9F5C6FEB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CE2ABF91-4521-4EED-B421-CC9F5C6FE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CE2ABF91-4521-4EED-B421-CC9F5C6FEB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667B7E-D821-47B6-BE16-9510CEB0D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5E667B7E-D821-47B6-BE16-9510CEB0D8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5E667B7E-D821-47B6-BE16-9510CEB0D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5E667B7E-D821-47B6-BE16-9510CEB0D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F7489D-E541-42F7-96C4-F551696C1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graphicEl>
                                              <a:dgm id="{E9F7489D-E541-42F7-96C4-F551696C18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graphicEl>
                                              <a:dgm id="{E9F7489D-E541-42F7-96C4-F551696C1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E9F7489D-E541-42F7-96C4-F551696C1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4E6D31-7D27-4E4A-99AD-7BC39FD6B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4E4E6D31-7D27-4E4A-99AD-7BC39FD6B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4E4E6D31-7D27-4E4A-99AD-7BC39FD6B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graphicEl>
                                              <a:dgm id="{4E4E6D31-7D27-4E4A-99AD-7BC39FD6B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FCBBC3-97F1-435E-893A-A87782705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>
                                            <p:graphicEl>
                                              <a:dgm id="{C0FCBBC3-97F1-435E-893A-A87782705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graphicEl>
                                              <a:dgm id="{C0FCBBC3-97F1-435E-893A-A87782705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graphicEl>
                                              <a:dgm id="{C0FCBBC3-97F1-435E-893A-A87782705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C7E2DE-3293-4D2E-9A0E-F310D9A59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graphicEl>
                                              <a:dgm id="{D8C7E2DE-3293-4D2E-9A0E-F310D9A59D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D8C7E2DE-3293-4D2E-9A0E-F310D9A59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graphicEl>
                                              <a:dgm id="{D8C7E2DE-3293-4D2E-9A0E-F310D9A59D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048292-BFB0-4B7D-B97C-1EE587C38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graphicEl>
                                              <a:dgm id="{07048292-BFB0-4B7D-B97C-1EE587C38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07048292-BFB0-4B7D-B97C-1EE587C38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07048292-BFB0-4B7D-B97C-1EE587C38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9AA-A996-4748-BC25-0FDB01B9E737}" type="datetime1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Up Arrow Callout 5"/>
          <p:cNvSpPr/>
          <p:nvPr/>
        </p:nvSpPr>
        <p:spPr>
          <a:xfrm>
            <a:off x="2438400" y="5486400"/>
            <a:ext cx="2133600" cy="1264920"/>
          </a:xfrm>
          <a:prstGeom prst="upArrowCallou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3753"/>
            <a:ext cx="6629400" cy="49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5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53C8-B923-4EFB-84F6-848AB15372F1}" type="datetime1">
              <a:rPr lang="en-US" smtClean="0"/>
              <a:pPr/>
              <a:t>10/25/2019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3810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সরব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74814"/>
            <a:ext cx="7848600" cy="587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6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81000" y="1148224"/>
            <a:ext cx="2224435" cy="1397289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সতত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883096" y="3238500"/>
            <a:ext cx="2895600" cy="1219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একান্ত নিরিবিলিতে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52616" y="1072024"/>
            <a:ext cx="3165542" cy="13972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3200400" algn="l"/>
              </a:tabLst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সর্বদা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8665" y="3200400"/>
            <a:ext cx="1981200" cy="1219200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বিরলে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90600" y="76200"/>
            <a:ext cx="7010400" cy="6858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আজকের পাঠের নতুন শব্দার্থসমূহ শিখে নিই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8185" y="5257800"/>
            <a:ext cx="1981200" cy="1219200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নিশা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96000" y="5227320"/>
            <a:ext cx="2743200" cy="1219200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3200400" algn="l"/>
              </a:tabLst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রাত্রি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066800"/>
            <a:ext cx="2362200" cy="1673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86100"/>
            <a:ext cx="2286000" cy="1562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5189883"/>
            <a:ext cx="2286000" cy="1515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54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28600" y="1600200"/>
            <a:ext cx="1981200" cy="1219200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ভ্রান্তি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715000" y="3505200"/>
            <a:ext cx="3276600" cy="2438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প্রজা যেমন রাজাকে কর বা রাজস্ব দেয়, তেমনি কপোতাক্ষ নদও সাগরকে জলরূপ কর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 রাজস্ব দিচ্ছে।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4600" y="1600200"/>
            <a:ext cx="2362200" cy="1219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3200400" algn="l"/>
              </a:tabLst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ভুল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600" y="3962400"/>
            <a:ext cx="1981200" cy="1219200"/>
          </a:xfrm>
          <a:prstGeom prst="round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বারি-রূপকর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90600" y="76200"/>
            <a:ext cx="7010400" cy="9289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আজকের পাঠের নতুন শব্দার্থসমূহ শিখে </a:t>
            </a:r>
            <a:r>
              <a:rPr lang="en-US" sz="32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</a:t>
            </a:r>
            <a:r>
              <a:rPr lang="bn-BD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1362569"/>
            <a:ext cx="2537630" cy="19902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733800"/>
            <a:ext cx="2563030" cy="18749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2875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703438" y="1143000"/>
            <a:ext cx="2819400" cy="12192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১৪ চরণ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19400" y="255638"/>
            <a:ext cx="3581399" cy="8111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সনেটের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বৈশিষ্ট্য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607641" y="1166352"/>
            <a:ext cx="2819400" cy="12954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প্রতি চরণে</a:t>
            </a: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১৪ অক্ষর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75370" y="3625644"/>
            <a:ext cx="2846438" cy="10225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শেষ ৬ চরণ ষষ্ঠক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5189" y="4800600"/>
            <a:ext cx="86868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কপোতাক্ষ নদ কবিতায়</a:t>
            </a:r>
          </a:p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চরণান্তিক মিল-কখকখকখকখ, গঘগঘগঘ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743199" y="2362200"/>
            <a:ext cx="3733799" cy="12634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১ম ৮ চরণ অষ্টক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8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9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10" y="152400"/>
            <a:ext cx="7815090" cy="5405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59977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ভিডিও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লক্ষ কর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61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495800" cy="53340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bn-BD" sz="44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গোলাপ দল</a:t>
            </a:r>
          </a:p>
          <a:p>
            <a:pPr marL="0" indent="0" algn="ctr">
              <a:buNone/>
            </a:pPr>
            <a:endParaRPr lang="bn-BD" sz="44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কপোতাক্ষকে কবি দুগ্ধস্রোতরূপী বলেছেন কেন,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আলকে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495800" cy="5334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bn-BD" sz="44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রজনীগন্ধা দল</a:t>
            </a:r>
          </a:p>
          <a:p>
            <a:pPr marL="0" indent="0" algn="ctr">
              <a:buNone/>
            </a:pPr>
            <a:endParaRPr lang="bn-BD" sz="44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সনেট কী? এর কাঠামো প্রস্তুত প্রনালী লেখ।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7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4413"/>
            <a:ext cx="9144000" cy="1219200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62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>
              <a:tabLst>
                <a:tab pos="457200" algn="l"/>
              </a:tabLst>
            </a:pPr>
            <a:r>
              <a:rPr lang="bn-BD" sz="5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*মাইকেল মধুসূদন দত্ত কত সালে জন্মগ্রহন        	করেন?</a:t>
            </a:r>
          </a:p>
          <a:p>
            <a:pPr algn="l"/>
            <a:r>
              <a:rPr lang="bn-BD" sz="5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*বাংলা সনেটের উদ্ভাবক কে?</a:t>
            </a:r>
          </a:p>
          <a:p>
            <a:pPr algn="l"/>
            <a:r>
              <a:rPr lang="bn-BD" sz="5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*কপোতাক্ষ নদ কোন ধরণের কবিতা?</a:t>
            </a:r>
          </a:p>
          <a:p>
            <a:pPr algn="l">
              <a:tabLst>
                <a:tab pos="574675" algn="l"/>
              </a:tabLst>
            </a:pPr>
            <a:r>
              <a:rPr lang="bn-BD" sz="5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*কবি কপোতাক্ষ নদ কবিতাটি কোথায় বসে </a:t>
            </a:r>
            <a:r>
              <a:rPr lang="bn-BD" sz="5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	লিখেছিলেন? </a:t>
            </a:r>
          </a:p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76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90600"/>
            <a:ext cx="434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114800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কপোতাক্ষ নদ কবিতায় কবির স্বদেশপ্রেমের পরিচয় দাও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1039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8B28F-6D7D-4DAA-8842-249055DF3182}" type="datetime1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362200" y="0"/>
            <a:ext cx="4307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687" y="1204912"/>
            <a:ext cx="65246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9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</TotalTime>
  <Words>455</Words>
  <Application>Microsoft Office PowerPoint</Application>
  <PresentationFormat>On-screen Show (4:3)</PresentationFormat>
  <Paragraphs>122</Paragraphs>
  <Slides>18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ছবিটি লক্ষ কর</vt:lpstr>
      <vt:lpstr>PowerPoint Presentation</vt:lpstr>
      <vt:lpstr>কয়েকটি নদের নাম বল</vt:lpstr>
      <vt:lpstr>আজকের পাঠ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FH</cp:lastModifiedBy>
  <cp:revision>187</cp:revision>
  <dcterms:created xsi:type="dcterms:W3CDTF">2006-08-16T00:00:00Z</dcterms:created>
  <dcterms:modified xsi:type="dcterms:W3CDTF">2019-10-25T19:52:28Z</dcterms:modified>
</cp:coreProperties>
</file>