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0" r:id="rId2"/>
    <p:sldId id="301" r:id="rId3"/>
    <p:sldId id="280" r:id="rId4"/>
    <p:sldId id="302" r:id="rId5"/>
    <p:sldId id="303" r:id="rId6"/>
    <p:sldId id="281" r:id="rId7"/>
    <p:sldId id="282" r:id="rId8"/>
    <p:sldId id="283" r:id="rId9"/>
    <p:sldId id="316" r:id="rId10"/>
    <p:sldId id="284" r:id="rId11"/>
    <p:sldId id="313" r:id="rId12"/>
    <p:sldId id="314" r:id="rId13"/>
    <p:sldId id="286" r:id="rId14"/>
    <p:sldId id="287" r:id="rId15"/>
    <p:sldId id="315" r:id="rId16"/>
    <p:sldId id="305" r:id="rId17"/>
    <p:sldId id="306" r:id="rId18"/>
    <p:sldId id="317" r:id="rId19"/>
    <p:sldId id="308" r:id="rId20"/>
    <p:sldId id="312" r:id="rId21"/>
    <p:sldId id="31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  <a:srgbClr val="F010C5"/>
    <a:srgbClr val="00FFFF"/>
    <a:srgbClr val="36FA36"/>
    <a:srgbClr val="EDFD55"/>
    <a:srgbClr val="FFCC00"/>
    <a:srgbClr val="3333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8256" autoAdjust="0"/>
  </p:normalViewPr>
  <p:slideViewPr>
    <p:cSldViewPr snapToGrid="0">
      <p:cViewPr>
        <p:scale>
          <a:sx n="64" d="100"/>
          <a:sy n="64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A7EB2-D7B3-443B-892D-2B515DE7BD9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70FBAB-855E-4FA8-9735-0E964F7126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3600" b="1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দলগত</a:t>
          </a:r>
          <a:r>
            <a:rPr lang="bn-BD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কাজ  </a:t>
          </a:r>
          <a:endParaRPr lang="en-US" sz="3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4620F2F0-8B56-49CA-A810-B425D27CFD0B}" type="parTrans" cxnId="{3AB40428-F341-497F-A75F-4B1E5FF2B108}">
      <dgm:prSet/>
      <dgm:spPr/>
      <dgm:t>
        <a:bodyPr/>
        <a:lstStyle/>
        <a:p>
          <a:endParaRPr lang="en-US" sz="1400"/>
        </a:p>
      </dgm:t>
    </dgm:pt>
    <dgm:pt modelId="{D9432196-3AFD-4C96-864B-90D307E7DF06}" type="sibTrans" cxnId="{3AB40428-F341-497F-A75F-4B1E5FF2B108}">
      <dgm:prSet/>
      <dgm:spPr/>
      <dgm:t>
        <a:bodyPr/>
        <a:lstStyle/>
        <a:p>
          <a:endParaRPr lang="en-US" sz="1400"/>
        </a:p>
      </dgm:t>
    </dgm:pt>
    <dgm:pt modelId="{30BC29B0-52C8-4F27-8A43-8CE2A5106713}" type="pres">
      <dgm:prSet presAssocID="{66FA7EB2-D7B3-443B-892D-2B515DE7BD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F352D-EEF0-4DDC-8E9F-01F791FCBB41}" type="pres">
      <dgm:prSet presAssocID="{9870FBAB-855E-4FA8-9735-0E964F7126AE}" presName="parentText" presStyleLbl="node1" presStyleIdx="0" presStyleCnt="1" custScaleX="100512" custScaleY="194792" custLinFactNeighborY="-457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40428-F341-497F-A75F-4B1E5FF2B108}" srcId="{66FA7EB2-D7B3-443B-892D-2B515DE7BD92}" destId="{9870FBAB-855E-4FA8-9735-0E964F7126AE}" srcOrd="0" destOrd="0" parTransId="{4620F2F0-8B56-49CA-A810-B425D27CFD0B}" sibTransId="{D9432196-3AFD-4C96-864B-90D307E7DF06}"/>
    <dgm:cxn modelId="{C6B8D14A-FDCD-434A-B04E-CC3DD97E3C78}" type="presOf" srcId="{9870FBAB-855E-4FA8-9735-0E964F7126AE}" destId="{C6EF352D-EEF0-4DDC-8E9F-01F791FCBB41}" srcOrd="0" destOrd="0" presId="urn:microsoft.com/office/officeart/2005/8/layout/vList2"/>
    <dgm:cxn modelId="{ABBF2CAD-58EA-4766-828E-D4A9490065AB}" type="presOf" srcId="{66FA7EB2-D7B3-443B-892D-2B515DE7BD92}" destId="{30BC29B0-52C8-4F27-8A43-8CE2A5106713}" srcOrd="0" destOrd="0" presId="urn:microsoft.com/office/officeart/2005/8/layout/vList2"/>
    <dgm:cxn modelId="{B22A98F5-BFA5-4DA3-BC30-7A9408806D34}" type="presParOf" srcId="{30BC29B0-52C8-4F27-8A43-8CE2A5106713}" destId="{C6EF352D-EEF0-4DDC-8E9F-01F791FCBB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B29D-00E4-4A7D-80C4-698DEA98E514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9AE3-BDF1-4220-805C-8DB120097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8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লিখার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en-US" baseline="0" dirty="0" err="1" smtClean="0"/>
              <a:t>জীব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জড়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0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IN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সকলেই জীব। সকল প্রকার জীব নিয়ে গঠিত হয়েছে জীবজগৎ । </a:t>
            </a: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4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effectLst/>
                <a:latin typeface="NikoshBAN" pitchFamily="2" charset="0"/>
                <a:cs typeface="NikoshBAN" pitchFamily="2" charset="0"/>
              </a:rPr>
              <a:t>জীবের</a:t>
            </a:r>
            <a:r>
              <a:rPr lang="bn-IN" sz="1200" baseline="0" dirty="0" smtClean="0">
                <a:effectLst/>
                <a:latin typeface="NikoshBAN" pitchFamily="2" charset="0"/>
                <a:cs typeface="NikoshBAN" pitchFamily="2" charset="0"/>
              </a:rPr>
              <a:t> চলন দেখানোর জন্য এই ছবিটি দেওয়া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6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উদ্ভিদের</a:t>
            </a:r>
            <a:r>
              <a:rPr lang="en-US" sz="1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চলন</a:t>
            </a:r>
            <a:r>
              <a:rPr lang="en-US" sz="1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।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4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চাহিদা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</a:t>
            </a:r>
            <a:r>
              <a:rPr lang="en-US" baseline="0" dirty="0" smtClean="0"/>
              <a:t> </a:t>
            </a:r>
            <a:r>
              <a:rPr lang="en-US" dirty="0" err="1" smtClean="0"/>
              <a:t>পুষ্টি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6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baseline="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তা ব্যাখ্যা করবেন।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7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baseline="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তা ব্যাখ্যা করবেন।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9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80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1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58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83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28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94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91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60"/>
            </a:avLst>
          </a:prstGeom>
          <a:noFill/>
          <a:ln w="9207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58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61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4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AF9D-FB38-4B45-A04D-70BD16EBBC8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8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0.gif"/><Relationship Id="rId4" Type="http://schemas.openxmlformats.org/officeDocument/2006/relationships/image" Target="../media/image13.gif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9" y="1456660"/>
            <a:ext cx="8309884" cy="467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6802" y="5631633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0837" y="5632450"/>
            <a:ext cx="169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75" y="1004338"/>
            <a:ext cx="6569979" cy="36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35" y="800100"/>
            <a:ext cx="6420015" cy="4402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8282" y="5546354"/>
            <a:ext cx="403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54405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492" y="5761220"/>
            <a:ext cx="443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00730" y="5747948"/>
            <a:ext cx="346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38" y="316836"/>
            <a:ext cx="5277853" cy="52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1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554" y="363010"/>
            <a:ext cx="5839517" cy="4785155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4354" y="5501379"/>
            <a:ext cx="754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রেচন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বর্জ্য ত্যাগ করে কিন্তু জড় তা করে না।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Pictures\220px-Mimosa_Pudi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574" y="1416568"/>
            <a:ext cx="4826834" cy="362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69626" y="5501380"/>
            <a:ext cx="7974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জীবকে আঘাত করলে ব্যাথা পায়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জীবের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1" y="1074822"/>
            <a:ext cx="6856837" cy="3771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594" y="5475662"/>
            <a:ext cx="807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জীব জন্মের পর থেকে ধীরে ধীরে বৃদ্ধি পায় কিন্তু জড় বৃদ্ধি পায় না।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4421" y="5832420"/>
            <a:ext cx="374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2442" y="5803630"/>
            <a:ext cx="4527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38" y="595861"/>
            <a:ext cx="6387062" cy="479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95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1753" y="5698701"/>
            <a:ext cx="318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70" y="5698605"/>
            <a:ext cx="496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খাওয়াতে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পারা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2743" y="974339"/>
            <a:ext cx="8743897" cy="4469532"/>
            <a:chOff x="182743" y="1349089"/>
            <a:chExt cx="8743897" cy="38375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746" y="1349089"/>
              <a:ext cx="4409894" cy="38375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3" y="1349089"/>
              <a:ext cx="4414164" cy="3837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075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1690713"/>
              </p:ext>
            </p:extLst>
          </p:nvPr>
        </p:nvGraphicFramePr>
        <p:xfrm>
          <a:off x="2286000" y="210234"/>
          <a:ext cx="3962400" cy="95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228600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সময়-10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210" y="1469979"/>
            <a:ext cx="693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বৈশিষ্ট্যের ভিত্তিতে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75513"/>
              </p:ext>
            </p:extLst>
          </p:nvPr>
        </p:nvGraphicFramePr>
        <p:xfrm>
          <a:off x="990600" y="2743200"/>
          <a:ext cx="7245660" cy="3535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7720"/>
                <a:gridCol w="3200400"/>
                <a:gridCol w="3237540"/>
              </a:tblGrid>
              <a:tr h="45203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ক্র.নং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জীব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জড়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7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7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381000"/>
            <a:ext cx="54864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1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১।জীব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কিডনি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581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-এ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অনুভূতি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3587416" y="5295634"/>
            <a:ext cx="685800" cy="708124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286000" y="2666988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87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0" y="3795925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spc="50" dirty="0" smtClean="0">
                <a:ln w="11430"/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spc="50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/>
                <a:cs typeface="NikoshBAN"/>
              </a:rPr>
              <a:t>:</a:t>
            </a:r>
            <a:r>
              <a:rPr lang="bn-BD" sz="3200" dirty="0" smtClean="0">
                <a:latin typeface="NikoshBAN"/>
                <a:cs typeface="NikoshBAN"/>
              </a:rPr>
              <a:t> </a:t>
            </a:r>
            <a:r>
              <a:rPr lang="en-US" sz="3200" dirty="0" smtClean="0">
                <a:latin typeface="NikoshBAN"/>
                <a:cs typeface="NikoshBAN"/>
              </a:rPr>
              <a:t>২য় </a:t>
            </a:r>
            <a:r>
              <a:rPr lang="bn-BD" sz="3200" dirty="0" smtClean="0">
                <a:latin typeface="NikoshBAN"/>
                <a:cs typeface="NikoshBAN"/>
              </a:rPr>
              <a:t>জীবজগৎ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6152" y="523410"/>
            <a:ext cx="7862048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spc="50" dirty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en-US" sz="40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শাজিদুর</a:t>
            </a:r>
            <a:r>
              <a:rPr lang="en-US" sz="40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জাহান</a:t>
            </a:r>
            <a:endParaRPr lang="bn-BD" sz="4000" spc="50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spc="50" dirty="0">
                <a:ln w="11430"/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spc="50" dirty="0" smtClean="0">
                <a:ln w="11430"/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2800" spc="50" dirty="0" err="1">
                <a:ln w="11430"/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28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800" spc="50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u="sng" spc="50" dirty="0" smtClean="0">
                <a:ln w="11430"/>
                <a:latin typeface="Times New Roman" pitchFamily="18" charset="0"/>
                <a:cs typeface="Times New Roman" pitchFamily="18" charset="0"/>
              </a:rPr>
              <a:t>shajidur79@gmail.com</a:t>
            </a:r>
            <a:endParaRPr lang="en-US" sz="2400" u="sng" spc="5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95920"/>
            <a:ext cx="1676400" cy="2145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8099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481" y="1487428"/>
            <a:ext cx="2660549" cy="646331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871" y="3567437"/>
            <a:ext cx="8814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337" y="717454"/>
            <a:ext cx="3748836" cy="212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92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B8B28F-6D7D-4DAA-8842-249055DF3182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08873" y="104930"/>
            <a:ext cx="5455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87" y="1379746"/>
            <a:ext cx="5950787" cy="39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18" y="922079"/>
            <a:ext cx="2315633" cy="1734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993" y="888653"/>
            <a:ext cx="1751427" cy="1751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163" y="3277675"/>
            <a:ext cx="1931832" cy="1448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848" y="3245477"/>
            <a:ext cx="1403786" cy="1410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191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152" y="945476"/>
            <a:ext cx="2007862" cy="1462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561" y="989344"/>
            <a:ext cx="1671400" cy="17023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18" y="3267864"/>
            <a:ext cx="1687133" cy="1497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094" y="3258234"/>
            <a:ext cx="2516396" cy="11767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2611" y="5704383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0665" y="570530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064606" y="566536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614722" y="5664148"/>
            <a:ext cx="620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5824" y="568441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20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2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804046" y="567536"/>
            <a:ext cx="7551682" cy="1623849"/>
          </a:xfrm>
          <a:prstGeom prst="plaqu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9075" y="3507698"/>
            <a:ext cx="6355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21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1513490" y="346827"/>
            <a:ext cx="5833241" cy="1718442"/>
          </a:xfrm>
          <a:prstGeom prst="hexagon">
            <a:avLst>
              <a:gd name="adj" fmla="val 16743"/>
              <a:gd name="vf" fmla="val 115470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228" y="2144092"/>
            <a:ext cx="7409793" cy="7725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3228" y="3090024"/>
            <a:ext cx="7409793" cy="8040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জীবজগৎ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তা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,   </a:t>
            </a:r>
            <a:endParaRPr lang="bn-IN" sz="3200" dirty="0"/>
          </a:p>
        </p:txBody>
      </p:sp>
      <p:sp>
        <p:nvSpPr>
          <p:cNvPr id="5" name="Rectangle 4"/>
          <p:cNvSpPr/>
          <p:nvPr/>
        </p:nvSpPr>
        <p:spPr>
          <a:xfrm>
            <a:off x="993228" y="4067485"/>
            <a:ext cx="7409793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প্রধান বৈশিষ্ট্য ব্যাখ্যা করতে পারবে ,   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3228" y="5066922"/>
            <a:ext cx="7409793" cy="139383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  <a:p>
            <a:pPr lvl="0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44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886" y="3515616"/>
            <a:ext cx="1820873" cy="1635944"/>
          </a:xfrm>
          <a:prstGeom prst="flowChartProcess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034" y="1619911"/>
            <a:ext cx="1422895" cy="1438520"/>
          </a:xfrm>
          <a:prstGeom prst="flowChartProcess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9762" y="3480062"/>
            <a:ext cx="1465491" cy="1305224"/>
          </a:xfrm>
          <a:prstGeom prst="flowChartProcess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286" y="3515615"/>
            <a:ext cx="1678224" cy="1525225"/>
          </a:xfrm>
          <a:prstGeom prst="flowChartProcess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1"/>
          <a:stretch/>
        </p:blipFill>
        <p:spPr>
          <a:xfrm>
            <a:off x="870276" y="1361778"/>
            <a:ext cx="1004551" cy="1764341"/>
          </a:xfrm>
          <a:prstGeom prst="flowChartProcess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169" y="1437453"/>
            <a:ext cx="1641543" cy="1506401"/>
          </a:xfrm>
          <a:prstGeom prst="flowChartProcess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33" y="3787208"/>
            <a:ext cx="2032349" cy="1162344"/>
          </a:xfrm>
          <a:prstGeom prst="flowChartProcess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375" y="1567836"/>
            <a:ext cx="1666242" cy="1479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672" y="412124"/>
            <a:ext cx="789474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সহকারে লক্ষ কর।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676" y="3002432"/>
            <a:ext cx="95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3645" y="2998295"/>
            <a:ext cx="7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7977" y="2933922"/>
            <a:ext cx="7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7053" y="2932493"/>
            <a:ext cx="861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মুরগী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8133" y="4764745"/>
            <a:ext cx="7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9571" y="4779408"/>
            <a:ext cx="92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8637" y="4797943"/>
            <a:ext cx="177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ব্যাঙের ছাতা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45698" y="4797942"/>
            <a:ext cx="121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8242" y="5854606"/>
            <a:ext cx="354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5387" y="5838585"/>
            <a:ext cx="698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প্রকার জীব নিয়ে গঠিত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জীবজগৎ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  <p:bldP spid="4" grpId="0"/>
      <p:bldP spid="4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2958145" y="193183"/>
            <a:ext cx="3142618" cy="1671235"/>
          </a:xfrm>
          <a:prstGeom prst="star6">
            <a:avLst/>
          </a:prstGeom>
          <a:solidFill>
            <a:srgbClr val="FBBB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364" y="2151993"/>
            <a:ext cx="3469311" cy="2601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5229" y="5021682"/>
            <a:ext cx="48249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জীবজগৎ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327" y="488724"/>
            <a:ext cx="3883801" cy="45513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320" y="5731240"/>
            <a:ext cx="5735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5470" y="5715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8379" y="344781"/>
            <a:ext cx="442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65" y="2143593"/>
            <a:ext cx="4611625" cy="24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7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tint val="50000"/>
            <a:hueOff val="0"/>
            <a:satOff val="0"/>
            <a:lumOff val="0"/>
            <a:alphaOff val="0"/>
          </a:schemeClr>
        </a:fillRef>
        <a:effectRef idx="1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3971</TotalTime>
  <Words>500</Words>
  <Application>Microsoft Office PowerPoint</Application>
  <PresentationFormat>On-screen Show (4:3)</PresentationFormat>
  <Paragraphs>103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FH</cp:lastModifiedBy>
  <cp:revision>786</cp:revision>
  <dcterms:created xsi:type="dcterms:W3CDTF">2014-12-09T14:02:11Z</dcterms:created>
  <dcterms:modified xsi:type="dcterms:W3CDTF">2019-10-26T00:39:54Z</dcterms:modified>
</cp:coreProperties>
</file>