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73" r:id="rId3"/>
    <p:sldId id="256" r:id="rId4"/>
    <p:sldId id="263" r:id="rId5"/>
    <p:sldId id="264" r:id="rId6"/>
    <p:sldId id="25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E10-6DAA-411C-B3AA-1E9FD4995D4C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3742-C953-4FC2-8C0A-44B38119A5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বর্তমান পৃথিবীর বৈপ্লবিক পরিবর্তণের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পাঠে সবাইকে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5952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1" y="1059597"/>
            <a:ext cx="5920739" cy="3274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876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ক্রোমোজোমের মধ্যে কয়টা উপাদান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89595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0002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উপাদানগুলো কি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100" y="5382913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RNA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Protein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Gene.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96070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জিনের কারনেই একজন সন্তানের চেহারা তার বাবার মত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371600"/>
            <a:ext cx="4069237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66" y="1600199"/>
            <a:ext cx="3893280" cy="2590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18" y="4734580"/>
            <a:ext cx="406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১। এই ছবিটাতে  কী দেখা যাচ্ছে?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9845" y="4734580"/>
            <a:ext cx="406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701" y="5137763"/>
            <a:ext cx="406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7824" y="5137763"/>
            <a:ext cx="406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উঃ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DNA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রংটাকে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17" y="5791200"/>
            <a:ext cx="790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এই কাজের সাথে সংশ্লিষ্ট বিষয়টাকে বলে জেনেটিক ইঞ্জিনিয়ারিং। এই জেনেটিক ইঞ্জিনিয়ারিং এর প্রসার ঘটলে সমাজ থেকে অনেক অন্ধবিশ্বাস দূর হয়ে যাবে।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00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036" y="4953000"/>
            <a:ext cx="95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63967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ক্রোমোজোম কাকে বলে?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818" y="279090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ক্রোমোজোমের উপাদান কয়টি?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90749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শরীরে জিনের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054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DNA ও RNA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520" y="419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14478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" y="463578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সন্তানকে তার বাবার মত দেখায় কেনো লিখে আনবে।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64" y="1676400"/>
            <a:ext cx="2846894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5855" y="19050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mamun\Pink-wallpaper-pink-color-10579569-1024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086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9434"/>
            <a:ext cx="79248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দেববিন্দু মোড়ল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সহকারি শিক্ষক (জীব 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সেন্ট পলস উচ্চ বিদ্যালয়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মংলা, বাগেরহাট।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মোবাইল নম্ববঃ ০১৭৪১৪১৯০২৫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	   ০১৯১৮৩৮৭৩১৫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			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86000"/>
            <a:ext cx="25784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1295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04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আজকের আলোচনার বিষয়;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1532" y="3502810"/>
            <a:ext cx="4773335" cy="19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" y="60120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8472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ক্রমোজোমের রাসায়নিক গঠন বিশ্লেষণ করতে 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DNA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RNA’র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26405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নিউক্লিয়াসের ভিতরের সুতার মত একটি কোষ, 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বংশগতি নিয়ন্ত্রণ 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420" y="464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 কি?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9789"/>
            <a:ext cx="422275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4" y="2356065"/>
            <a:ext cx="3465053" cy="25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9254 0.000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1816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5420" y="464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গঠনে দেখা যায় এর মধ্যে রয়েছে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নিউক্লিক এসিড, প্রোটিন ও অন্যান্য উপাদান।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1447800"/>
            <a:ext cx="5809580" cy="455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420" y="464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657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42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DNA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সিঁড়ির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সিঁড়ির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দুপার্শের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ফসফেট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দুপার্শের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সিঁড়ির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876800" cy="366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420" y="464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ক্রোমোজোমের রাষায়নিক গঠন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8834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RNA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রাইবোজ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ফসফেট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ডিএনএ’র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ডিএনএ’তে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পাইরিমিডিন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থাইমিন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আরএনএ’তে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থাইমিনের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ইউরাসিল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</TotalTime>
  <Words>361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NikoshBAN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DEV</cp:lastModifiedBy>
  <cp:revision>70</cp:revision>
  <dcterms:created xsi:type="dcterms:W3CDTF">2017-07-15T05:45:26Z</dcterms:created>
  <dcterms:modified xsi:type="dcterms:W3CDTF">2019-10-26T17:49:50Z</dcterms:modified>
</cp:coreProperties>
</file>