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4" r:id="rId10"/>
    <p:sldId id="263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AF1"/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5.jpg" Type="http://schemas.openxmlformats.org/officeDocument/2006/relationships/image"/><Relationship Id="rId2" Target="../media/image1.jp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8.jpeg" Type="http://schemas.openxmlformats.org/officeDocument/2006/relationships/image"/><Relationship Id="rId5" Target="../media/image7.jpg" Type="http://schemas.openxmlformats.org/officeDocument/2006/relationships/image"/><Relationship Id="rId4" Target="../media/image6.jp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 ?><Relationships xmlns="http://schemas.openxmlformats.org/package/2006/relationships"><Relationship Id="rId3" Target="../media/image12.jpg" Type="http://schemas.openxmlformats.org/officeDocument/2006/relationships/image"/><Relationship Id="rId2" Target="../media/image1.jp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6E1A561-71EE-4A4F-A79E-7AA2F4152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1"/>
            <a:ext cx="7772400" cy="914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C93D97-9B5F-4DC9-806E-AAA6F8AC3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286000"/>
            <a:ext cx="7772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5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A946F4-AC5B-471D-9AF5-E23D8D970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885" y="431347"/>
            <a:ext cx="8458200" cy="1143000"/>
          </a:xfrm>
          <a:solidFill>
            <a:srgbClr val="C6E6A2"/>
          </a:solidFill>
          <a:ln w="381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/>
            <a:r>
              <a:rPr lang="bn-BD" sz="5400" b="1" u="sng" dirty="0">
                <a:latin typeface="NikoshBAN" pitchFamily="2" charset="0"/>
                <a:cs typeface="NikoshBAN" pitchFamily="2" charset="0"/>
              </a:rPr>
              <a:t>কম্পিউটার  ভাইরাস এর প্রকারভেদ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-685800" y="4267200"/>
            <a:ext cx="45719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64885" y="1737859"/>
            <a:ext cx="6858000" cy="1524000"/>
          </a:xfrm>
          <a:prstGeom prst="homePlate">
            <a:avLst/>
          </a:prstGeom>
          <a:solidFill>
            <a:srgbClr val="C7DAF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 ভাইরাস  দুই প্রকার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64886" y="3425371"/>
            <a:ext cx="4434115" cy="2743200"/>
          </a:xfrm>
          <a:prstGeom prst="triangl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অ-নিবাসি ভাইরাস</a:t>
            </a:r>
          </a:p>
          <a:p>
            <a:pPr algn="ctr"/>
            <a:r>
              <a:rPr lang="en-US" sz="2000" dirty="0"/>
              <a:t>Non Resident virus</a:t>
            </a:r>
            <a:r>
              <a:rPr lang="bn-BD" sz="2000" dirty="0"/>
              <a:t> </a:t>
            </a:r>
            <a:endParaRPr lang="en-US" sz="2000" dirty="0"/>
          </a:p>
        </p:txBody>
      </p:sp>
      <p:sp>
        <p:nvSpPr>
          <p:cNvPr id="7" name="Isosceles Triangle 6"/>
          <p:cNvSpPr/>
          <p:nvPr/>
        </p:nvSpPr>
        <p:spPr>
          <a:xfrm>
            <a:off x="4850262" y="3425371"/>
            <a:ext cx="4292600" cy="2743200"/>
          </a:xfrm>
          <a:prstGeom prst="triangle">
            <a:avLst/>
          </a:prstGeom>
          <a:ln w="57150">
            <a:solidFill>
              <a:schemeClr val="accent6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নিবাসি ভাইরাস </a:t>
            </a:r>
            <a:r>
              <a:rPr lang="en-US" sz="2800" dirty="0"/>
              <a:t>Resident virus</a:t>
            </a:r>
            <a:r>
              <a:rPr lang="bn-BD" sz="2800" dirty="0"/>
              <a:t> </a:t>
            </a:r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766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805F82-288E-433C-83BC-9B583A5B4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CE6846-900C-4689-BF4C-B9EBD15C2008}"/>
              </a:ext>
            </a:extLst>
          </p:cNvPr>
          <p:cNvSpPr/>
          <p:nvPr/>
        </p:nvSpPr>
        <p:spPr>
          <a:xfrm>
            <a:off x="2743200" y="1257300"/>
            <a:ext cx="2895600" cy="83820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84ACD7-12DF-4A9C-90AD-157B06713CAD}"/>
              </a:ext>
            </a:extLst>
          </p:cNvPr>
          <p:cNvSpPr/>
          <p:nvPr/>
        </p:nvSpPr>
        <p:spPr>
          <a:xfrm>
            <a:off x="152400" y="2438400"/>
            <a:ext cx="8534400" cy="274320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াইরাসের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/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14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0A7DA0-1AFA-4A74-9E1B-1FFE697E8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3E601E5-61D3-4263-8AAF-198A0DC6B8ED}"/>
              </a:ext>
            </a:extLst>
          </p:cNvPr>
          <p:cNvSpPr/>
          <p:nvPr/>
        </p:nvSpPr>
        <p:spPr>
          <a:xfrm>
            <a:off x="2514600" y="1371600"/>
            <a:ext cx="3429000" cy="1371600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ড়ীর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6812D-8DF5-41C0-83DB-374BD379335E}"/>
              </a:ext>
            </a:extLst>
          </p:cNvPr>
          <p:cNvSpPr/>
          <p:nvPr/>
        </p:nvSpPr>
        <p:spPr>
          <a:xfrm>
            <a:off x="228600" y="3276601"/>
            <a:ext cx="8610600" cy="12192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াইরাস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37173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6716A4C-A3A6-4EFB-8BA2-1EDCE2261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83D1059-3AF2-4F4E-943C-25208DF1BD46}"/>
              </a:ext>
            </a:extLst>
          </p:cNvPr>
          <p:cNvGrpSpPr/>
          <p:nvPr/>
        </p:nvGrpSpPr>
        <p:grpSpPr>
          <a:xfrm>
            <a:off x="5029200" y="1714500"/>
            <a:ext cx="3270517" cy="4732043"/>
            <a:chOff x="3657600" y="932598"/>
            <a:chExt cx="3270517" cy="473204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AD3342B-A0B1-45E1-A78A-E098FDC31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57600" y="2438400"/>
              <a:ext cx="1289317" cy="3226241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5ED3BF4-CD2A-4F12-A895-65F0E7048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8200" y="1889078"/>
              <a:ext cx="1289317" cy="377556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39DE2D0-E0ED-49B4-BEA9-4AE4A078B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8800" y="932598"/>
              <a:ext cx="1289317" cy="4705885"/>
            </a:xfrm>
            <a:prstGeom prst="rect">
              <a:avLst/>
            </a:prstGeom>
          </p:spPr>
        </p:pic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18B426-CA18-4C25-AC89-C121AC2463CA}"/>
              </a:ext>
            </a:extLst>
          </p:cNvPr>
          <p:cNvSpPr/>
          <p:nvPr/>
        </p:nvSpPr>
        <p:spPr>
          <a:xfrm>
            <a:off x="304801" y="1828800"/>
            <a:ext cx="4724400" cy="1905000"/>
          </a:xfrm>
          <a:prstGeom prst="round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389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26D6A44-D66C-4FD7-B452-59F1B1520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21" y="798825"/>
            <a:ext cx="8686800" cy="868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4360460"/>
            <a:ext cx="3962400" cy="2438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 – নবম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অধ্যায়- তৃতীয়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সময়- ৪৫ মিঃ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তারিখ- ১৮/০১/১৬ </a:t>
            </a:r>
          </a:p>
          <a:p>
            <a:pPr marL="0" indent="0">
              <a:spcBef>
                <a:spcPts val="0"/>
              </a:spcBef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4051" y="4360460"/>
            <a:ext cx="4572000" cy="2438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মোঃ ওমর ফারুক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দারুল  ফালাহ আলিম মাদরাসা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চিরির বন্দর  দিনাজপুর</a:t>
            </a:r>
          </a:p>
          <a:p>
            <a:pPr marL="0" indent="0">
              <a:buFont typeface="Arial" pitchFamily="34" charset="0"/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B649E-9A7B-4D48-9625-F1E46E442D0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1794624"/>
            <a:ext cx="2183642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ECF947-5F5C-4C01-B5AA-532FBE3A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314" y="2008496"/>
            <a:ext cx="8305800" cy="3733800"/>
          </a:xfrm>
        </p:spPr>
      </p:pic>
      <p:sp>
        <p:nvSpPr>
          <p:cNvPr id="3" name="Flowchart: Punched Tape 2"/>
          <p:cNvSpPr/>
          <p:nvPr/>
        </p:nvSpPr>
        <p:spPr>
          <a:xfrm>
            <a:off x="446314" y="536189"/>
            <a:ext cx="8305800" cy="1277257"/>
          </a:xfrm>
          <a:prstGeom prst="flowChartPunchedTap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এটা কিসের ছবি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352799" y="5889009"/>
            <a:ext cx="2438400" cy="8382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id="{7B88491D-806C-4F14-ACA4-11622209D48A}"/>
              </a:ext>
            </a:extLst>
          </p:cNvPr>
          <p:cNvSpPr/>
          <p:nvPr/>
        </p:nvSpPr>
        <p:spPr>
          <a:xfrm>
            <a:off x="642257" y="573153"/>
            <a:ext cx="8305800" cy="1277257"/>
          </a:xfrm>
          <a:prstGeom prst="flowChartPunchedTap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ি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29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9444FF-75EA-417B-B173-93C7B151D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457700"/>
          </a:xfr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কম্পিউটার ভাইরাস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8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237BF6-0B47-45CD-A8D0-C9DEAF95B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9426"/>
            <a:ext cx="8229600" cy="1143000"/>
          </a:xfr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85219"/>
            <a:ext cx="8229600" cy="3505200"/>
          </a:xfr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এই পাঠ শেষে শিক্ষাথিরা </a:t>
            </a:r>
          </a:p>
          <a:p>
            <a:pPr marL="0" indent="0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১। ভাইরাস কি  তা বলতে পারবে।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ভাইরাস এর ইতিহাস সম্পর্কে জানতে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ভাইরাস এর প্রকারভেদ বলতে পারবে?</a:t>
            </a:r>
          </a:p>
          <a:p>
            <a:pPr marL="0" indent="0">
              <a:buNone/>
            </a:pP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40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6B3108-7139-4FE0-9BFF-A60A6ADDA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248" y="642069"/>
            <a:ext cx="2143102" cy="2209800"/>
          </a:xfrm>
          <a:ln w="38100">
            <a:solidFill>
              <a:schemeClr val="tx1"/>
            </a:solidFill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688" y="705190"/>
            <a:ext cx="2229134" cy="2209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926" y="711959"/>
            <a:ext cx="1885666" cy="2209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02544F97-D5EC-448C-8FDA-89CFA28581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934" y="711959"/>
            <a:ext cx="1885665" cy="218364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497B9DD-5C8C-40A5-9510-37F14A36B4A7}"/>
              </a:ext>
            </a:extLst>
          </p:cNvPr>
          <p:cNvSpPr/>
          <p:nvPr/>
        </p:nvSpPr>
        <p:spPr>
          <a:xfrm>
            <a:off x="533400" y="3124200"/>
            <a:ext cx="8229600" cy="381000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2B215C-CDA1-487F-85AC-13EF1F0F9B37}"/>
              </a:ext>
            </a:extLst>
          </p:cNvPr>
          <p:cNvSpPr txBox="1">
            <a:spLocks/>
          </p:cNvSpPr>
          <p:nvPr/>
        </p:nvSpPr>
        <p:spPr>
          <a:xfrm>
            <a:off x="533400" y="3657266"/>
            <a:ext cx="8229600" cy="3048334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sz="2800" b="1" u="sng" dirty="0">
                <a:latin typeface="NikoshBAN" pitchFamily="2" charset="0"/>
                <a:cs typeface="NikoshBAN" pitchFamily="2" charset="0"/>
              </a:rPr>
              <a:t>কম্পিউটার ভাইরাস </a:t>
            </a:r>
          </a:p>
          <a:p>
            <a:pPr marL="0" indent="0" algn="just">
              <a:buFont typeface="Arial" pitchFamily="34" charset="0"/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কম্পিউটার ভাইরাস হল এক ধরনের ক্ষতিকারক  সফটওয়্যার  বা ম্যালওয়ার  যা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প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নরুৎপাদনে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সক্ষম  এবং কম্পিউটার  থেকে  অন্য কম্পিউটারে সংক্রমিত  হতে পারে।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ম্পিউটার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ভাইরাসে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ক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ন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ত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ল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যা্ওয়া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্যাং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যা্ওয়া,ঘন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ঘ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1400" dirty="0">
                <a:latin typeface="NikoshBAN" pitchFamily="2" charset="0"/>
                <a:cs typeface="NikoshBAN" pitchFamily="2" charset="0"/>
              </a:rPr>
              <a:t>REBOOT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)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30402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1C4F3D-4393-4F7B-B577-E907ABB2B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4B3EA574-8C80-4B22-9E0D-883177D0E37E}"/>
              </a:ext>
            </a:extLst>
          </p:cNvPr>
          <p:cNvSpPr/>
          <p:nvPr/>
        </p:nvSpPr>
        <p:spPr>
          <a:xfrm>
            <a:off x="1206516" y="1117472"/>
            <a:ext cx="6292273" cy="830915"/>
          </a:xfrm>
          <a:prstGeom prst="wedgeRectCallout">
            <a:avLst>
              <a:gd name="adj1" fmla="val -16126"/>
              <a:gd name="adj2" fmla="val 48675"/>
            </a:avLst>
          </a:prstGeom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9E79D5-2D6B-4EF7-BE64-FFA722E14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8403" y="2209800"/>
            <a:ext cx="6280727" cy="271623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CD59F5-198F-4528-825A-65B6844BF70B}"/>
              </a:ext>
            </a:extLst>
          </p:cNvPr>
          <p:cNvSpPr txBox="1"/>
          <p:nvPr/>
        </p:nvSpPr>
        <p:spPr>
          <a:xfrm>
            <a:off x="1206517" y="5257800"/>
            <a:ext cx="6292273" cy="5847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27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ACA6E8-5B99-43EF-BBE4-5ACBA2376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61" y="542168"/>
            <a:ext cx="8229600" cy="1143000"/>
          </a:xfr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কম্পিউটার ভাইরাসের ইতিহাস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796625"/>
            <a:ext cx="8534400" cy="4876800"/>
          </a:xfrm>
          <a:prstGeom prst="round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 ভাইরাস  প্রোগ্রাম লেখার  অনেক আগে ১৯৪৯ সালে কম্পিউটার  বিজ্ঞানি জন ভন নিউমান এ বিষয়ে আলোকপাত করেন  । তার স্ব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পুনরুৎপাদিত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প্রোগ্রামের ধারনা থেকে  ভাইরাস প্রোগ্রামের আবির্ভাব ।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্র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ে “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আমেরিকার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্রেডরিক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হেন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১৯৮২  সালে এলক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ক্ল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  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াইরাস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ফ্লপি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ডিস্ক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33E8F-BA4A-4F64-A471-6354344593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2362200"/>
            <a:ext cx="3886200" cy="340833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9E23496-DBE5-4B4E-8FF0-01AFE171A132}"/>
              </a:ext>
            </a:extLst>
          </p:cNvPr>
          <p:cNvSpPr/>
          <p:nvPr/>
        </p:nvSpPr>
        <p:spPr>
          <a:xfrm>
            <a:off x="3009900" y="6175093"/>
            <a:ext cx="2971800" cy="4572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ফ্রেডরিক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োহেন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71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7816D4D-7D15-4C03-B529-580124D5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16" y="582892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ব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শ্বের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ক্ষতিকারন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র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উ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ল্লে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য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ল-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B12DFB-175F-48BD-BC21-75E4B5698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16" y="1896749"/>
            <a:ext cx="2743200" cy="167639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F4A9A4-D2AC-4DBF-A59B-E8294F2A0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8137" y="1866013"/>
            <a:ext cx="2209800" cy="182880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A12FF5A-32A2-4887-806C-3EBA5DA30FC4}"/>
              </a:ext>
            </a:extLst>
          </p:cNvPr>
          <p:cNvSpPr/>
          <p:nvPr/>
        </p:nvSpPr>
        <p:spPr>
          <a:xfrm>
            <a:off x="457200" y="3731401"/>
            <a:ext cx="278073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ভিয়েনা</a:t>
            </a:r>
            <a:r>
              <a:rPr lang="en-US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Vienna)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75E77F-A7B4-47B5-A057-2705D9FD1951}"/>
              </a:ext>
            </a:extLst>
          </p:cNvPr>
          <p:cNvSpPr/>
          <p:nvPr/>
        </p:nvSpPr>
        <p:spPr>
          <a:xfrm>
            <a:off x="6477000" y="3889654"/>
            <a:ext cx="2209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সিআইএইচ</a:t>
            </a:r>
            <a:r>
              <a:rPr lang="en-US" sz="2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(CIH)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00814CA-154A-42D8-9890-25E1625B0436}"/>
              </a:ext>
            </a:extLst>
          </p:cNvPr>
          <p:cNvSpPr/>
          <p:nvPr/>
        </p:nvSpPr>
        <p:spPr>
          <a:xfrm>
            <a:off x="457200" y="4535985"/>
            <a:ext cx="8077200" cy="2163762"/>
          </a:xfrm>
          <a:prstGeom prst="ellipse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ব্রেইন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জেরুজালেম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পিংপং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এঞ্জেলা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এভেঞ্জার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অ্যানাকু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্ণি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োভা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রোসি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্য়া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452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Times New Roman</vt:lpstr>
      <vt:lpstr>Office Theme</vt:lpstr>
      <vt:lpstr>স্বাগতম</vt:lpstr>
      <vt:lpstr>পরিচিতি</vt:lpstr>
      <vt:lpstr>PowerPoint Presentation</vt:lpstr>
      <vt:lpstr>PowerPoint Presentation</vt:lpstr>
      <vt:lpstr>শিখন ফল </vt:lpstr>
      <vt:lpstr>PowerPoint Presentation</vt:lpstr>
      <vt:lpstr>PowerPoint Presentation</vt:lpstr>
      <vt:lpstr>কম্পিউটার ভাইরাসের ইতিহাস </vt:lpstr>
      <vt:lpstr>বিশ্বের ক্ষতিকারন ভাইরাসের মধ্যে উল্লেখযোগ্য হল-  </vt:lpstr>
      <vt:lpstr>কম্পিউটার  ভাইরাস এর প্রকারভেদ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24</cp:revision>
  <dcterms:created xsi:type="dcterms:W3CDTF">2006-08-16T00:00:00Z</dcterms:created>
  <dcterms:modified xsi:type="dcterms:W3CDTF">2019-10-26T15:04:35Z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231049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