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71" r:id="rId3"/>
    <p:sldId id="273" r:id="rId4"/>
    <p:sldId id="276" r:id="rId5"/>
    <p:sldId id="272" r:id="rId6"/>
    <p:sldId id="275" r:id="rId7"/>
    <p:sldId id="258" r:id="rId8"/>
    <p:sldId id="280" r:id="rId9"/>
    <p:sldId id="279" r:id="rId10"/>
    <p:sldId id="278" r:id="rId11"/>
    <p:sldId id="27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2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07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01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DC00-29A9-4325-98A5-D63438DDDC7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3EA6-A071-43E6-8A75-61D2CFD9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B673B5-8371-44F8-9C18-AFEF0572EB20}"/>
              </a:ext>
            </a:extLst>
          </p:cNvPr>
          <p:cNvSpPr txBox="1"/>
          <p:nvPr/>
        </p:nvSpPr>
        <p:spPr>
          <a:xfrm>
            <a:off x="2411896" y="460513"/>
            <a:ext cx="5711687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F7931D-BED6-4BBE-B716-DE5DA1401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2756452"/>
            <a:ext cx="7703931" cy="3641035"/>
          </a:xfrm>
        </p:spPr>
      </p:pic>
    </p:spTree>
    <p:extLst>
      <p:ext uri="{BB962C8B-B14F-4D97-AF65-F5344CB8AC3E}">
        <p14:creationId xmlns:p14="http://schemas.microsoft.com/office/powerpoint/2010/main" val="390556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A435-3079-4EAE-A4D6-876665B5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DFBB-80CD-4B46-A7AA-22E66FF8E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কট্রন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ক)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খ) ৬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সম্পৃক্ত হাইড্রোকার্বনে কার্বন- কার্বন কয়টি বন্ধন থাকে?  ক )১টি খ)২টি গ)একটিও নয়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:ক) ১টি।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হাইড্রোকার্বনে কার্বন কি কি মৌল দ্বারা গঠিত?ক)কার্বন খ)হাইড্রজেন গ) কার্বন-হাইড্রোজেন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:গ) কার্বন-হাইড্রোজেন</a:t>
            </a: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63AA-2ADD-4FC0-A3E7-D5107997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A753-1E43-487A-9F5D-6AB6798C9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াখাস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31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BED3B-3587-45E2-9CAE-6BEDCB4F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1686338"/>
            <a:ext cx="6798365" cy="35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60F675C-8A51-4CD3-B9B9-8F7EF34A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322704"/>
            <a:ext cx="8946444" cy="5032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28AB9-BA23-49AB-A942-BD04BE24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CB69-F5D1-430A-AF55-1AA8A855618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মোঃ আব্দুর রশিদ</a:t>
            </a:r>
          </a:p>
          <a:p>
            <a:pPr marL="0" indent="0">
              <a:buNone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সহঃ অধ্যাপক(রসায়ন) </a:t>
            </a:r>
          </a:p>
          <a:p>
            <a:pPr marL="0" indent="0">
              <a:buNone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 দারুল উলুম কামিল মাদ্রাসা , টাংগাইল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3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363BFE2-3B89-4A4F-8CC7-D0CE287B9DF0}"/>
              </a:ext>
            </a:extLst>
          </p:cNvPr>
          <p:cNvSpPr txBox="1"/>
          <p:nvPr/>
        </p:nvSpPr>
        <p:spPr>
          <a:xfrm>
            <a:off x="6299992" y="1383300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323F79-78D5-458B-BED1-485EB0EC7FA4}"/>
              </a:ext>
            </a:extLst>
          </p:cNvPr>
          <p:cNvSpPr txBox="1"/>
          <p:nvPr/>
        </p:nvSpPr>
        <p:spPr>
          <a:xfrm>
            <a:off x="6100692" y="2518117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478DD-256E-4454-8FA6-245F28DDA560}"/>
              </a:ext>
            </a:extLst>
          </p:cNvPr>
          <p:cNvSpPr txBox="1"/>
          <p:nvPr/>
        </p:nvSpPr>
        <p:spPr>
          <a:xfrm>
            <a:off x="7995144" y="2743201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2CD856-7FCA-44AD-BAE0-EEA2F269AF94}"/>
              </a:ext>
            </a:extLst>
          </p:cNvPr>
          <p:cNvSpPr txBox="1"/>
          <p:nvPr/>
        </p:nvSpPr>
        <p:spPr>
          <a:xfrm>
            <a:off x="8070177" y="4262511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DE1DAE-1476-41E0-9F8D-071346DC1F09}"/>
              </a:ext>
            </a:extLst>
          </p:cNvPr>
          <p:cNvSpPr txBox="1"/>
          <p:nvPr/>
        </p:nvSpPr>
        <p:spPr>
          <a:xfrm>
            <a:off x="6595416" y="4375053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33627-5B1D-4E3C-9E3F-EFEEBB9CDA76}"/>
              </a:ext>
            </a:extLst>
          </p:cNvPr>
          <p:cNvSpPr txBox="1"/>
          <p:nvPr/>
        </p:nvSpPr>
        <p:spPr>
          <a:xfrm>
            <a:off x="3112779" y="2378886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8E517-0396-4C23-88A9-35FFF6051AFD}"/>
              </a:ext>
            </a:extLst>
          </p:cNvPr>
          <p:cNvSpPr txBox="1"/>
          <p:nvPr/>
        </p:nvSpPr>
        <p:spPr>
          <a:xfrm>
            <a:off x="3961222" y="4438818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6EA1-051C-4C0F-8584-601F54C10BE9}"/>
              </a:ext>
            </a:extLst>
          </p:cNvPr>
          <p:cNvSpPr txBox="1"/>
          <p:nvPr/>
        </p:nvSpPr>
        <p:spPr>
          <a:xfrm>
            <a:off x="4038605" y="2761936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78DC66-1E79-4065-877F-3F25C87A741F}"/>
              </a:ext>
            </a:extLst>
          </p:cNvPr>
          <p:cNvSpPr txBox="1"/>
          <p:nvPr/>
        </p:nvSpPr>
        <p:spPr>
          <a:xfrm>
            <a:off x="3734972" y="1557767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5915D0-8CB6-4C00-8312-39AE738EC9C7}"/>
              </a:ext>
            </a:extLst>
          </p:cNvPr>
          <p:cNvSpPr txBox="1"/>
          <p:nvPr/>
        </p:nvSpPr>
        <p:spPr>
          <a:xfrm>
            <a:off x="3213888" y="3547425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928E63-8B8A-41D3-ACE9-106071241810}"/>
              </a:ext>
            </a:extLst>
          </p:cNvPr>
          <p:cNvSpPr txBox="1"/>
          <p:nvPr/>
        </p:nvSpPr>
        <p:spPr>
          <a:xfrm>
            <a:off x="5158156" y="3270279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5D0241-8382-4DE7-A668-308393512356}"/>
              </a:ext>
            </a:extLst>
          </p:cNvPr>
          <p:cNvSpPr txBox="1"/>
          <p:nvPr/>
        </p:nvSpPr>
        <p:spPr>
          <a:xfrm>
            <a:off x="6807591" y="3423610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21F503-04A0-45AD-8FF7-43458181C6B6}"/>
              </a:ext>
            </a:extLst>
          </p:cNvPr>
          <p:cNvSpPr txBox="1"/>
          <p:nvPr/>
        </p:nvSpPr>
        <p:spPr>
          <a:xfrm>
            <a:off x="7066683" y="1869097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7B11E2-92AB-4E95-BA4F-F33DE44C146C}"/>
              </a:ext>
            </a:extLst>
          </p:cNvPr>
          <p:cNvSpPr txBox="1"/>
          <p:nvPr/>
        </p:nvSpPr>
        <p:spPr>
          <a:xfrm>
            <a:off x="5017482" y="1621565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81D6C1-409C-4492-B119-F3459531A50C}"/>
              </a:ext>
            </a:extLst>
          </p:cNvPr>
          <p:cNvSpPr txBox="1"/>
          <p:nvPr/>
        </p:nvSpPr>
        <p:spPr>
          <a:xfrm>
            <a:off x="5233763" y="4592149"/>
            <a:ext cx="942535" cy="1168539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D0A3E-7BB8-4ABC-B67A-F623B7FA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ৃত্তগুলো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48A6-CE25-4103-8AFE-130F2BBD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454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FCF-B01E-413B-946E-E6531DBA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A9F15-C964-4AB8-9C0A-3C03B9D09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68038"/>
            <a:ext cx="8229600" cy="3149464"/>
          </a:xfrm>
        </p:spPr>
      </p:pic>
    </p:spTree>
    <p:extLst>
      <p:ext uri="{BB962C8B-B14F-4D97-AF65-F5344CB8AC3E}">
        <p14:creationId xmlns:p14="http://schemas.microsoft.com/office/powerpoint/2010/main" val="84251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A8DA5-78AB-4DEF-B45D-7CAFB891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730E-65FC-4687-B4DF-C8AFB30AA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াইড্রকার্বন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7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A32A-31E5-49EF-9D2E-6C64AF4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4D7ED-D0BC-4A2D-BEC1-7D6FC285EB1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ড্রোকা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্বনের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াইড্রোকার্বন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াইড্রোকার্বন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াইড্রোকার্বন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6296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CDFBF-A44E-4039-8232-9EB87245F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1668191"/>
            <a:ext cx="9148937" cy="493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80BBF2-A6AE-4AD2-91DC-C16FC78AF403}"/>
              </a:ext>
            </a:extLst>
          </p:cNvPr>
          <p:cNvSpPr txBox="1"/>
          <p:nvPr/>
        </p:nvSpPr>
        <p:spPr>
          <a:xfrm>
            <a:off x="1311965" y="304800"/>
            <a:ext cx="942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0110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D804-55DC-4E04-95C8-E2036C1D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494E63-8C60-460C-8215-DD0F65A65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92" y="1515445"/>
            <a:ext cx="4621695" cy="24593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573EA-A6A5-4BE6-822C-B502F9DBB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4732707"/>
            <a:ext cx="5724939" cy="2705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CB777-8964-4547-9CC2-CA1725091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3" y="4286022"/>
            <a:ext cx="4118760" cy="315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848675-6C67-41B8-83D8-907B2F42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1515445"/>
            <a:ext cx="5433392" cy="30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5325-E103-4B49-BEEE-8051ED47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C2924-5DDF-4E51-850A-92681A3B1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2002079"/>
            <a:ext cx="4229013" cy="23048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F01B0-D242-4301-8B98-AD6586005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4" y="1842052"/>
            <a:ext cx="6092686" cy="35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390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 </vt:lpstr>
      <vt:lpstr>নীচের বৃত্তগুলো লক্ষ্য কর। </vt:lpstr>
      <vt:lpstr>                ছবিতে কি দেখছ? </vt:lpstr>
      <vt:lpstr>                    পাঠ ঘোষণা </vt:lpstr>
      <vt:lpstr>এই পাঠ শেষে শিক্ষার্থীরা ------ </vt:lpstr>
      <vt:lpstr>PowerPoint Presentation</vt:lpstr>
      <vt:lpstr>সম্পৃক্ত হাইড্রোকার্বনের প্রস্তুতি </vt:lpstr>
      <vt:lpstr>নিচের বিক্রিয়া গুলো লক্ষ্য কর। </vt:lpstr>
      <vt:lpstr>                     একক কাজ </vt:lpstr>
      <vt:lpstr>                          বাডির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c7-std9</dc:creator>
  <cp:lastModifiedBy>c7-std9</cp:lastModifiedBy>
  <cp:revision>28</cp:revision>
  <dcterms:created xsi:type="dcterms:W3CDTF">2019-07-20T04:12:19Z</dcterms:created>
  <dcterms:modified xsi:type="dcterms:W3CDTF">2019-10-26T05:04:21Z</dcterms:modified>
</cp:coreProperties>
</file>