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59" r:id="rId4"/>
    <p:sldId id="260" r:id="rId5"/>
    <p:sldId id="261" r:id="rId6"/>
    <p:sldId id="262" r:id="rId7"/>
    <p:sldId id="269" r:id="rId8"/>
    <p:sldId id="271" r:id="rId9"/>
    <p:sldId id="265" r:id="rId10"/>
    <p:sldId id="264" r:id="rId11"/>
    <p:sldId id="274" r:id="rId12"/>
    <p:sldId id="266" r:id="rId13"/>
    <p:sldId id="277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98F7-3C82-4E32-8526-F0D72AA02A5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EBA3A-3FDA-483D-A912-359DAE7A4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EBA3A-3FDA-483D-A912-359DAE7A4F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84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6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7800" y="6295906"/>
            <a:ext cx="870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রুকুনুজ্জামান রুবেল,সহকারী শিক্ষক,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হলোখানা দ্বিমুখি উচ্চ বিদ্যালয় ,কুড়িগ্রাম সদর,কুড়িগ্রাম,ফোনঃ০১৭১৭২২২০০৬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156730"/>
            <a:ext cx="12534900" cy="7548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725" y="1847849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0364" y="501134"/>
            <a:ext cx="2558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880" y="5364480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প্রজেক্টরে কী কী দেখানো হয় লিখ।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3" y="1980296"/>
            <a:ext cx="3971756" cy="3054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19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223" y="314809"/>
            <a:ext cx="28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ছবি দেখ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9" y="1098326"/>
            <a:ext cx="2095134" cy="2793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4" y="1386631"/>
            <a:ext cx="3218084" cy="2216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" y="436763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প্রিন্টার হল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  মাপের বই ছাপানো কাজে ব্যবহার করা হয়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চিঠিপত্র ছাপানোর কাজে ব্যবহার করা হয়।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" y="4890850"/>
            <a:ext cx="7208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ব্যানার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প্রোস্টারের  কাজে প্লটার প্রিন্টার ব্যবহার করা হয়।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437" y="5532359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বিজ্ঞাপণ ছাপানো কাজে ব্যবহার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10095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503" y="4495798"/>
            <a:ext cx="84889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তা আলোচনা কর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950" y="441811"/>
            <a:ext cx="1880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" y="1315161"/>
            <a:ext cx="4293730" cy="3180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2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88" y="1193180"/>
            <a:ext cx="10024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  <a:p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? </a:t>
            </a:r>
          </a:p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প্লটার কি কি কাজে ব্যবহার হয় ?</a:t>
            </a:r>
          </a:p>
          <a:p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4640" y="29944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4640" y="4905494"/>
            <a:ext cx="6736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 কি কি কাজে ব্যবহার হয় তার দশটি কাজের বর্ননা দাও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1438215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72" y="109181"/>
            <a:ext cx="120878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220278"/>
            <a:ext cx="4743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289580" y="185890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6" name="Wave 5"/>
          <p:cNvSpPr/>
          <p:nvPr/>
        </p:nvSpPr>
        <p:spPr>
          <a:xfrm>
            <a:off x="7230354" y="345367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120" y="3632835"/>
            <a:ext cx="47701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ওয়াসিকুর রহ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(আরবি)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বি. এম. পোড়াদিয়া আলিম মাদ্রাসা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বেলাব, নরসিংদী।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 wasiqur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66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7752" y="3819954"/>
            <a:ext cx="4983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ষষ্ঠ</a:t>
            </a:r>
            <a:endParaRPr lang="bn-BD" sz="3600" dirty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দ্বিতীয়</a:t>
            </a:r>
            <a:endParaRPr lang="bn-BD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93" y="851276"/>
            <a:ext cx="2878173" cy="2878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1261872"/>
            <a:ext cx="3547872" cy="255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550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5" y="1082888"/>
            <a:ext cx="2841464" cy="181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95" y="708396"/>
            <a:ext cx="2938365" cy="181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5" y="3810226"/>
            <a:ext cx="2841464" cy="186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94" y="3507470"/>
            <a:ext cx="2938365" cy="186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79427" y="150125"/>
            <a:ext cx="55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7920" y="185176"/>
            <a:ext cx="513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জান ছবিগুলোর নাম কী?কী?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456220"/>
            <a:ext cx="5856240" cy="4183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9880" y="318254"/>
            <a:ext cx="496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শিখব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6138" y="2480567"/>
            <a:ext cx="3691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9672" y="626648"/>
            <a:ext cx="99364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র্থীরা,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 তা বলতে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 কি কি কাজে ব্যবহার হয় তা লিখতে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ও প্লটার দিয়ে কি ভাবে প্রিন্ট করা যায় তা ব্যাখা করতে পারবে।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5171"/>
            <a:ext cx="2413574" cy="1366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0" y="1340681"/>
            <a:ext cx="2232153" cy="1436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3352787"/>
            <a:ext cx="2169734" cy="1456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24" y="3799073"/>
            <a:ext cx="2205075" cy="1212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2321" y="187621"/>
            <a:ext cx="6168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577840"/>
            <a:ext cx="1162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প্রেরিত তথ্য প্রক্রিয়াকরণের পর যে যন্ত্রগুলোর মাধ্যমে তার ফলাফল বের করা হয় তাকে আউটপুট ডিভাইস বলে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1664" y="5149334"/>
            <a:ext cx="2722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কি 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4102" y="485894"/>
            <a:ext cx="2422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9" t="1" b="1"/>
          <a:stretch/>
        </p:blipFill>
        <p:spPr>
          <a:xfrm>
            <a:off x="4394102" y="1496232"/>
            <a:ext cx="2294552" cy="3272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-1" y="537266"/>
            <a:ext cx="9467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2188120"/>
            <a:ext cx="3142784" cy="235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939433"/>
            <a:ext cx="3118251" cy="2468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3824" y="5050542"/>
            <a:ext cx="305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251" y="4492228"/>
            <a:ext cx="5370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সেমিনারে কোনো কিছু উপস্থাপন করা যায়।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251" y="5015448"/>
            <a:ext cx="7085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ওয়ার্ল্ড  কাপ খেলা মনিটরের  দৃশ্যটি বড় করে দেখানো যায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6" y="1726405"/>
            <a:ext cx="2828213" cy="2175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1" y="1726405"/>
            <a:ext cx="3120135" cy="2175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56" y="1659013"/>
            <a:ext cx="2854644" cy="2115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8408" y="182880"/>
            <a:ext cx="921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মাল্টিমিডিয়া প্রজেক্টর ব্যাবহার করে কী কী করা যায়?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251" y="5548727"/>
            <a:ext cx="697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 দ্বারা ক্লাসে পাঠ প্রদর্শন করা যায়।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911</TotalTime>
  <Words>262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Symbol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lenovo</cp:lastModifiedBy>
  <cp:revision>140</cp:revision>
  <dcterms:created xsi:type="dcterms:W3CDTF">2015-01-09T14:54:11Z</dcterms:created>
  <dcterms:modified xsi:type="dcterms:W3CDTF">2019-10-26T14:16:21Z</dcterms:modified>
</cp:coreProperties>
</file>