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0" r:id="rId2"/>
    <p:sldId id="287" r:id="rId3"/>
    <p:sldId id="271" r:id="rId4"/>
    <p:sldId id="257" r:id="rId5"/>
    <p:sldId id="268" r:id="rId6"/>
    <p:sldId id="262" r:id="rId7"/>
    <p:sldId id="288" r:id="rId8"/>
    <p:sldId id="282" r:id="rId9"/>
    <p:sldId id="283" r:id="rId10"/>
    <p:sldId id="284" r:id="rId11"/>
    <p:sldId id="286" r:id="rId12"/>
    <p:sldId id="285" r:id="rId13"/>
    <p:sldId id="273" r:id="rId14"/>
    <p:sldId id="27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3" autoAdjust="0"/>
    <p:restoredTop sz="85613" autoAdjust="0"/>
  </p:normalViewPr>
  <p:slideViewPr>
    <p:cSldViewPr>
      <p:cViewPr varScale="1">
        <p:scale>
          <a:sx n="62" d="100"/>
          <a:sy n="62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9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45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12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54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এলোমেলো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77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6732"/>
            <a:ext cx="76200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E:\02-12-2015 gaffar\7-Figure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057400"/>
            <a:ext cx="82677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" y="4876800"/>
            <a:ext cx="78028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নেটওয়ার্কে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কেন্দ্রীয়</a:t>
            </a:r>
            <a:r>
              <a:rPr lang="en-US" sz="3200" dirty="0"/>
              <a:t> </a:t>
            </a:r>
            <a:r>
              <a:rPr lang="en-US" sz="3200" dirty="0" err="1"/>
              <a:t>হাবের</a:t>
            </a:r>
            <a:r>
              <a:rPr lang="en-US" sz="3200" dirty="0"/>
              <a:t> (hub)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799"/>
            <a:ext cx="7785579" cy="3013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ট্রি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2514600"/>
          </a:xfrm>
        </p:spPr>
      </p:pic>
      <p:sp>
        <p:nvSpPr>
          <p:cNvPr id="10" name="TextBox 9"/>
          <p:cNvSpPr txBox="1"/>
          <p:nvPr/>
        </p:nvSpPr>
        <p:spPr>
          <a:xfrm>
            <a:off x="457200" y="4724400"/>
            <a:ext cx="8153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ট্রি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অনেকগুলো</a:t>
            </a:r>
            <a:r>
              <a:rPr lang="en-US" sz="3200" dirty="0"/>
              <a:t> </a:t>
            </a:r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টপোলজিকে</a:t>
            </a:r>
            <a:r>
              <a:rPr lang="en-US" sz="3200" dirty="0"/>
              <a:t> </a:t>
            </a:r>
            <a:r>
              <a:rPr lang="en-US" sz="3200" dirty="0" err="1"/>
              <a:t>একত্র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মেশ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10/26/2019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0" y="1447800"/>
            <a:ext cx="7635130" cy="3013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548" y="4800600"/>
            <a:ext cx="7952147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7000407" cy="609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06" y="2696980"/>
            <a:ext cx="1575773" cy="140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একটি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হাবের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সাথে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সকল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কম্পিউটারের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সংযুক্তিকে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বলে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স্টার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ট্রি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716889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6838866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6838865" y="52197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3057951" y="4951655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572000"/>
            <a:ext cx="73152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বুঝ? বিভিন্ন প্রকার টপোলজির বর্ণনা দাও।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3211668" cy="215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62000"/>
            <a:ext cx="29718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581400"/>
            <a:ext cx="365760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গাফফার ভূঁইয়া</a:t>
            </a:r>
            <a:endParaRPr lang="bn-IN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</a:p>
          <a:p>
            <a:pPr algn="ctr">
              <a:buNone/>
            </a:pP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আমতলী 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মনোহরগঞ্জ,কুমিল্লা।</a:t>
            </a:r>
          </a:p>
          <a:p>
            <a:pPr algn="ctr">
              <a:buNone/>
            </a:pP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 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০১৮৩১৯৭৬১৭৯</a:t>
            </a:r>
          </a:p>
        </p:txBody>
      </p:sp>
      <p:pic>
        <p:nvPicPr>
          <p:cNvPr id="6" name="Picture 2" descr="E:\02-12-2015 gaffar\01831976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2510828" cy="1981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29242"/>
            <a:ext cx="3048000" cy="2866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1219200"/>
            <a:ext cx="3276600" cy="191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b="1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b="1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b="1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৯</a:t>
            </a:r>
            <a:endParaRPr lang="bn-BD" b="1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3585" y="609600"/>
            <a:ext cx="1633781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2209800" y="3505200"/>
            <a:ext cx="4419600" cy="1588"/>
          </a:xfrm>
          <a:prstGeom prst="lin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2209006" y="3505200"/>
            <a:ext cx="4725194" cy="794"/>
          </a:xfrm>
          <a:prstGeom prst="lin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2514600" y="3504406"/>
            <a:ext cx="4419600" cy="1588"/>
          </a:xfrm>
          <a:prstGeom prst="line">
            <a:avLst/>
          </a:prstGeom>
          <a:noFill/>
          <a:ln w="5715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1" y="914400"/>
            <a:ext cx="3808852" cy="41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81000"/>
            <a:ext cx="66849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02-12-2015 gaffar\New folder (2)\LifeWireNetworkTopology_Revised-1b6ef5bdd4704d328fef15bedae812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77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84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0"/>
            <a:ext cx="6553200" cy="1905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4473" y="1219200"/>
            <a:ext cx="7431327" cy="4212697"/>
            <a:chOff x="874473" y="1219200"/>
            <a:chExt cx="7431327" cy="4212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239982"/>
              <a:ext cx="3392727" cy="4191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219200"/>
              <a:ext cx="3429000" cy="41148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264920" y="5584297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dirty="0"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পদ্ধতি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077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যায়ঃ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বাস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টপোলজি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রিং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টপোলজি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স্টার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টপোলজি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ট্রি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টপোলজি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মেশ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টপোলজি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বাস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625269"/>
            <a:ext cx="2819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95161"/>
            <a:ext cx="8108295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বাস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ব্যাকবোন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মূল</a:t>
            </a:r>
            <a:r>
              <a:rPr lang="en-US" sz="3200" dirty="0"/>
              <a:t> </a:t>
            </a:r>
            <a:r>
              <a:rPr lang="en-US" sz="3200" dirty="0" err="1"/>
              <a:t>লাইনের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সবগুলো</a:t>
            </a:r>
            <a:r>
              <a:rPr lang="en-US" sz="3200" dirty="0"/>
              <a:t> </a:t>
            </a:r>
            <a:r>
              <a:rPr lang="en-US" sz="3200" dirty="0" err="1"/>
              <a:t>কম্পিউটারকে</a:t>
            </a:r>
            <a:r>
              <a:rPr lang="en-US" sz="3200" dirty="0"/>
              <a:t> </a:t>
            </a:r>
            <a:r>
              <a:rPr lang="en-US" sz="3200" dirty="0" err="1"/>
              <a:t>জুড়ে</a:t>
            </a:r>
            <a:r>
              <a:rPr lang="en-US" sz="3200" dirty="0"/>
              <a:t> </a:t>
            </a:r>
            <a:r>
              <a:rPr lang="en-US" sz="3200" dirty="0" err="1"/>
              <a:t>দেয়া</a:t>
            </a:r>
            <a:r>
              <a:rPr lang="en-US" sz="3200" dirty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, </a:t>
            </a:r>
            <a:r>
              <a:rPr lang="en-US" sz="3200" dirty="0" err="1" smtClean="0"/>
              <a:t>ফলে</a:t>
            </a:r>
            <a:r>
              <a:rPr lang="en-US" sz="3200" dirty="0" smtClean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দিলে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3453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রিং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7952147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রিং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অন্য</a:t>
            </a:r>
            <a:r>
              <a:rPr lang="en-US" sz="3200" dirty="0"/>
              <a:t> </a:t>
            </a:r>
            <a:r>
              <a:rPr lang="en-US" sz="3200" dirty="0" err="1"/>
              <a:t>দু’টো</a:t>
            </a:r>
            <a:r>
              <a:rPr lang="en-US" sz="3200" dirty="0"/>
              <a:t> </a:t>
            </a:r>
            <a:r>
              <a:rPr lang="en-US" sz="3200" dirty="0" err="1"/>
              <a:t>কম্পিউটারের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19199"/>
            <a:ext cx="7467600" cy="314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298</Words>
  <Application>Microsoft Office PowerPoint</Application>
  <PresentationFormat>On-screen Show (4:3)</PresentationFormat>
  <Paragraphs>75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আজকের আলোচ্য বিষয় …</vt:lpstr>
      <vt:lpstr>শিখণফল</vt:lpstr>
      <vt:lpstr>এক জেলার সাথে অন্য জেলার যোগাযোগ পদ্ধতি</vt:lpstr>
      <vt:lpstr> টপোলজির প্রকারভেদঃ-  </vt:lpstr>
      <vt:lpstr>বাস টপোলজি</vt:lpstr>
      <vt:lpstr>রিং টপোলজি</vt:lpstr>
      <vt:lpstr>স্টার টপোলজি</vt:lpstr>
      <vt:lpstr>ট্রি টপোলজি</vt:lpstr>
      <vt:lpstr>মেশ টপোলজি</vt:lpstr>
      <vt:lpstr>দলীয় কাজ</vt:lpstr>
      <vt:lpstr>মূল্যায়ন</vt:lpstr>
      <vt:lpstr>বাড়ীর কাজ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win7</cp:lastModifiedBy>
  <cp:revision>161</cp:revision>
  <dcterms:created xsi:type="dcterms:W3CDTF">2014-05-10T11:53:28Z</dcterms:created>
  <dcterms:modified xsi:type="dcterms:W3CDTF">2019-10-26T13:32:51Z</dcterms:modified>
</cp:coreProperties>
</file>