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7" r:id="rId9"/>
    <p:sldId id="265" r:id="rId10"/>
    <p:sldId id="264" r:id="rId11"/>
    <p:sldId id="266" r:id="rId12"/>
    <p:sldId id="262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533400"/>
            <a:ext cx="4038600" cy="1107996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WELCOME</a:t>
            </a:r>
            <a:endParaRPr lang="en-US" sz="6600" dirty="0"/>
          </a:p>
        </p:txBody>
      </p:sp>
      <p:pic>
        <p:nvPicPr>
          <p:cNvPr id="4" name="Picture 3" descr="BIJOY F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752600"/>
            <a:ext cx="5524500" cy="44767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914400"/>
            <a:ext cx="6934200" cy="1143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SINGLE</a:t>
            </a: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WORK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19200" y="2895600"/>
            <a:ext cx="5867400" cy="6858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text book Lesson:28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381000"/>
            <a:ext cx="6934200" cy="1143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 WORK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752600"/>
            <a:ext cx="8229600" cy="9144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bn-B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 at the picture</a:t>
            </a:r>
            <a:r>
              <a:rPr lang="en-US" sz="2800" dirty="0" smtClean="0"/>
              <a:t>s</a:t>
            </a:r>
            <a:r>
              <a:rPr kumimoji="0" lang="bn-B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conversation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about it. Than write a short dialogue.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Lesson-28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3429000"/>
            <a:ext cx="3467100" cy="25146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90800" y="228600"/>
            <a:ext cx="4114800" cy="76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Evaluation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295400"/>
            <a:ext cx="7848600" cy="400110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Fill the blanks in the following sentences with words from  the box below.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905000"/>
            <a:ext cx="80010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Try, wearing, flat, match, suit, size, cheaper, shorts, fit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590800"/>
            <a:ext cx="8458200" cy="4013406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30000"/>
              </a:lnSpc>
            </a:pPr>
            <a:r>
              <a:rPr lang="en-US" sz="2800" dirty="0" smtClean="0"/>
              <a:t>1. I have gained so  much weight. My clothes do not …........................ Me.</a:t>
            </a:r>
          </a:p>
          <a:p>
            <a:pPr marL="342900" indent="-342900" algn="just">
              <a:lnSpc>
                <a:spcPct val="130000"/>
              </a:lnSpc>
            </a:pPr>
            <a:r>
              <a:rPr lang="en-US" sz="2800" dirty="0" smtClean="0"/>
              <a:t>2. I never wear red. It does not …………………………… me.</a:t>
            </a:r>
          </a:p>
          <a:p>
            <a:pPr marL="342900" indent="-342900" algn="just">
              <a:lnSpc>
                <a:spcPct val="130000"/>
              </a:lnSpc>
            </a:pPr>
            <a:r>
              <a:rPr lang="en-US" sz="2800" dirty="0" smtClean="0"/>
              <a:t>3. You have got a nice blue top. You just need a pair of sky jeans to ………………………….. It. </a:t>
            </a:r>
          </a:p>
          <a:p>
            <a:pPr marL="342900" indent="-342900" algn="just">
              <a:lnSpc>
                <a:spcPct val="130000"/>
              </a:lnSpc>
            </a:pPr>
            <a:r>
              <a:rPr lang="en-US" sz="2800" dirty="0" smtClean="0"/>
              <a:t>4. I’d like to ……………….. This dress on, please. Sure, the trial room is over there.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101924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firt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10200" y="3657600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suit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19400" y="4750188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match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5334000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try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14400"/>
            <a:ext cx="8382000" cy="4528291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800" dirty="0" smtClean="0"/>
              <a:t>5. I like this jacket but it’s too small. Have you got it in a bigger ………………………… ? </a:t>
            </a:r>
          </a:p>
          <a:p>
            <a:pPr algn="just">
              <a:lnSpc>
                <a:spcPct val="130000"/>
              </a:lnSpc>
            </a:pPr>
            <a:r>
              <a:rPr lang="en-US" sz="2800" dirty="0" smtClean="0"/>
              <a:t>6. What are you …………………………….. to the function tonight?</a:t>
            </a:r>
          </a:p>
          <a:p>
            <a:pPr algn="just">
              <a:lnSpc>
                <a:spcPct val="130000"/>
              </a:lnSpc>
            </a:pPr>
            <a:r>
              <a:rPr lang="en-US" sz="2800" dirty="0" smtClean="0"/>
              <a:t>7. These heels are too high. I am looking for some ………………………. Shoes.</a:t>
            </a:r>
          </a:p>
          <a:p>
            <a:pPr algn="just">
              <a:lnSpc>
                <a:spcPct val="130000"/>
              </a:lnSpc>
            </a:pPr>
            <a:r>
              <a:rPr lang="en-US" sz="2800" dirty="0" smtClean="0"/>
              <a:t>8. I like that dress, but it’s too expensive. I want something like that but …………………………. 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6400" y="1487656"/>
            <a:ext cx="1828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size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057400"/>
            <a:ext cx="1828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wearing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3657600"/>
            <a:ext cx="1828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flat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0" y="4800600"/>
            <a:ext cx="1828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cheaper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685800"/>
            <a:ext cx="9144000" cy="715962"/>
          </a:xfrm>
          <a:prstGeom prst="rect">
            <a:avLst/>
          </a:prstGeom>
          <a:solidFill>
            <a:srgbClr val="7030A0"/>
          </a:solidFill>
          <a:ln w="76200">
            <a:noFill/>
          </a:ln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HOME WORK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3810000"/>
            <a:ext cx="9144000" cy="1828800"/>
          </a:xfrm>
          <a:prstGeom prst="rect">
            <a:avLst/>
          </a:prstGeom>
          <a:solidFill>
            <a:srgbClr val="00B0F0"/>
          </a:solidFill>
          <a:ln w="57150">
            <a:noFill/>
          </a:ln>
        </p:spPr>
        <p:txBody>
          <a:bodyPr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en-US" sz="3600" dirty="0" smtClean="0">
                <a:latin typeface="+mj-lt"/>
                <a:ea typeface="+mj-ea"/>
                <a:cs typeface="+mj-cs"/>
              </a:rPr>
              <a:t>Write a dialogue between you and customers about buying shoes.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1447800"/>
            <a:ext cx="2847975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827"/>
            <a:ext cx="9144000" cy="68491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200" y="990600"/>
            <a:ext cx="5943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Thanks to all</a:t>
            </a:r>
            <a:endParaRPr lang="en-US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l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60"/>
            <a:ext cx="9144000" cy="68122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371600"/>
            <a:ext cx="9144000" cy="286232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MD.ABDUL MALEK</a:t>
            </a:r>
          </a:p>
          <a:p>
            <a:r>
              <a:rPr lang="en-US" sz="3600" dirty="0" smtClean="0"/>
              <a:t>COMPUTER TEACHER</a:t>
            </a:r>
          </a:p>
          <a:p>
            <a:r>
              <a:rPr lang="en-US" sz="3600" dirty="0" smtClean="0"/>
              <a:t>SUKHARI BAZAR ISLAMIA DAKHIL MADRASAH</a:t>
            </a:r>
          </a:p>
          <a:p>
            <a:r>
              <a:rPr lang="en-US" sz="3600" dirty="0" smtClean="0"/>
              <a:t>ATPARA, NETRAKONA.</a:t>
            </a:r>
          </a:p>
          <a:p>
            <a:r>
              <a:rPr lang="en-US" dirty="0" smtClean="0"/>
              <a:t>01719719806.</a:t>
            </a:r>
          </a:p>
          <a:p>
            <a:r>
              <a:rPr lang="en-US" dirty="0" smtClean="0"/>
              <a:t>mdmalek163@gmail.com</a:t>
            </a:r>
            <a:endParaRPr lang="en-US" dirty="0"/>
          </a:p>
        </p:txBody>
      </p:sp>
      <p:pic>
        <p:nvPicPr>
          <p:cNvPr id="7" name="Picture 6" descr="MALE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43800" y="228600"/>
            <a:ext cx="1408176" cy="192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C000"/>
          </a:solidFill>
          <a:ln w="76200"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English 1</a:t>
            </a:r>
            <a:r>
              <a:rPr kumimoji="0" lang="en-US" sz="4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paper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–Six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4800" dirty="0" smtClean="0"/>
              <a:t>Lesson: 28</a:t>
            </a:r>
            <a:endParaRPr kumimoji="0" lang="en-US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Time- 45 m.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Date – 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381000"/>
            <a:ext cx="7162800" cy="9905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rgbClr val="FFFF00"/>
            </a:solidFill>
          </a:ln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Todays</a:t>
            </a: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en-US" sz="6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Iesson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5638800"/>
            <a:ext cx="77724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BUYING CLOTHES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4" name="Picture 3" descr="Lesson-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286000"/>
            <a:ext cx="3381375" cy="25146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5" name="Picture 4" descr="Lesson-28-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438400"/>
            <a:ext cx="3124200" cy="24384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762000"/>
            <a:ext cx="9144000" cy="1470025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Learning outcomes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0" y="2590800"/>
            <a:ext cx="9144000" cy="3657600"/>
          </a:xfrm>
          <a:prstGeom prst="rect">
            <a:avLst/>
          </a:prstGeom>
          <a:solidFill>
            <a:srgbClr val="FFFF00"/>
          </a:solidFill>
          <a:ln w="57150">
            <a:noFill/>
          </a:ln>
        </p:spPr>
        <p:txBody>
          <a:bodyPr>
            <a:no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After completing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lesson student will be able to-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1.To read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understand text.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2.Participate in short dialogues and conversations on familiar topics.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baseline="0" dirty="0" smtClean="0">
                <a:solidFill>
                  <a:schemeClr val="accent1">
                    <a:lumMod val="50000"/>
                  </a:schemeClr>
                </a:solidFill>
              </a:rPr>
              <a:t>3.Ask and answer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questions.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381000"/>
            <a:ext cx="7772400" cy="131762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Analysing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 text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Lesson-28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2514600"/>
            <a:ext cx="3200400" cy="1981200"/>
          </a:xfrm>
          <a:prstGeom prst="rect">
            <a:avLst/>
          </a:prstGeom>
        </p:spPr>
      </p:pic>
      <p:pic>
        <p:nvPicPr>
          <p:cNvPr id="4" name="Picture 3" descr="Lesson-28-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3276600" cy="1866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5257800"/>
            <a:ext cx="53340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Frock/dress-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evwjKv‡`i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cvkvK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-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762000"/>
            <a:ext cx="3000375" cy="16002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4" name="Picture 3" descr="Lesson-28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4038600"/>
            <a:ext cx="4419600" cy="1590675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7" name="Picture 6" descr="Lesson-28-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6800" y="685800"/>
            <a:ext cx="3352800" cy="16764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971800" y="6019800"/>
            <a:ext cx="30480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Jacket-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R¨v‡KU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2667000"/>
            <a:ext cx="32766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Jeans-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wRbm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c¨v›U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2514600"/>
            <a:ext cx="31242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SutonnyMJ" pitchFamily="2" charset="0"/>
                <a:cs typeface="SutonnyMJ" pitchFamily="2" charset="0"/>
              </a:rPr>
              <a:t>?</a:t>
            </a:r>
            <a:endParaRPr lang="en-US" sz="36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-28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4038600"/>
            <a:ext cx="3028950" cy="1514475"/>
          </a:xfrm>
          <a:prstGeom prst="rect">
            <a:avLst/>
          </a:prstGeom>
        </p:spPr>
      </p:pic>
      <p:pic>
        <p:nvPicPr>
          <p:cNvPr id="3" name="Picture 2" descr="Lesson-28-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3962400"/>
            <a:ext cx="2466975" cy="1847850"/>
          </a:xfrm>
          <a:prstGeom prst="rect">
            <a:avLst/>
          </a:prstGeom>
        </p:spPr>
      </p:pic>
      <p:pic>
        <p:nvPicPr>
          <p:cNvPr id="4" name="Picture 3" descr="Lesson-28-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3000" y="457200"/>
            <a:ext cx="2143125" cy="2143125"/>
          </a:xfrm>
          <a:prstGeom prst="rect">
            <a:avLst/>
          </a:prstGeom>
        </p:spPr>
      </p:pic>
      <p:pic>
        <p:nvPicPr>
          <p:cNvPr id="5" name="Picture 4" descr="Lesson-28-1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00600" y="381000"/>
            <a:ext cx="3276600" cy="2019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2971800"/>
            <a:ext cx="19050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    ?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2819400"/>
            <a:ext cx="16002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shirt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5943600"/>
            <a:ext cx="15240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jeans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5943600"/>
            <a:ext cx="14478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shoes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sson-28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447800"/>
            <a:ext cx="3448050" cy="25146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3" name="Picture 2" descr="Lesson-28-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524000"/>
            <a:ext cx="3467100" cy="25146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438400" y="4572000"/>
            <a:ext cx="4267200" cy="646331"/>
          </a:xfrm>
          <a:prstGeom prst="rect">
            <a:avLst/>
          </a:prstGeom>
          <a:solidFill>
            <a:schemeClr val="accent5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Buying clothes 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309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JS COMPUTER</cp:lastModifiedBy>
  <cp:revision>42</cp:revision>
  <dcterms:created xsi:type="dcterms:W3CDTF">2006-08-16T00:00:00Z</dcterms:created>
  <dcterms:modified xsi:type="dcterms:W3CDTF">2019-10-27T16:39:18Z</dcterms:modified>
</cp:coreProperties>
</file>