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28"/>
  </p:notesMasterIdLst>
  <p:sldIdLst>
    <p:sldId id="306" r:id="rId2"/>
    <p:sldId id="302" r:id="rId3"/>
    <p:sldId id="259" r:id="rId4"/>
    <p:sldId id="266" r:id="rId5"/>
    <p:sldId id="262" r:id="rId6"/>
    <p:sldId id="267" r:id="rId7"/>
    <p:sldId id="269" r:id="rId8"/>
    <p:sldId id="270" r:id="rId9"/>
    <p:sldId id="287" r:id="rId10"/>
    <p:sldId id="288" r:id="rId11"/>
    <p:sldId id="289" r:id="rId12"/>
    <p:sldId id="290" r:id="rId13"/>
    <p:sldId id="291" r:id="rId14"/>
    <p:sldId id="298" r:id="rId15"/>
    <p:sldId id="299" r:id="rId16"/>
    <p:sldId id="292" r:id="rId17"/>
    <p:sldId id="303" r:id="rId18"/>
    <p:sldId id="293" r:id="rId19"/>
    <p:sldId id="279" r:id="rId20"/>
    <p:sldId id="280" r:id="rId21"/>
    <p:sldId id="281" r:id="rId22"/>
    <p:sldId id="304" r:id="rId23"/>
    <p:sldId id="283" r:id="rId24"/>
    <p:sldId id="284" r:id="rId25"/>
    <p:sldId id="285" r:id="rId26"/>
    <p:sldId id="301" r:id="rId27"/>
  </p:sldIdLst>
  <p:sldSz cx="8229600" cy="5943600"/>
  <p:notesSz cx="6858000" cy="9144000"/>
  <p:defaultTextStyle>
    <a:defPPr>
      <a:defRPr lang="en-US"/>
    </a:defPPr>
    <a:lvl1pPr marL="0" algn="l" defTabSz="7264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3247" algn="l" defTabSz="7264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6494" algn="l" defTabSz="7264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9742" algn="l" defTabSz="7264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2990" algn="l" defTabSz="7264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6238" algn="l" defTabSz="7264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9485" algn="l" defTabSz="7264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42733" algn="l" defTabSz="7264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5980" algn="l" defTabSz="7264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0" y="48"/>
      </p:cViewPr>
      <p:guideLst>
        <p:guide orient="horz" pos="1872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A56F-9F35-4AAC-8F3F-EB0D9BF54DA8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685800"/>
            <a:ext cx="4746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AB08-75D8-4926-A977-7C68FFD98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64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3247" algn="l" defTabSz="7264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6494" algn="l" defTabSz="7264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9742" algn="l" defTabSz="7264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2990" algn="l" defTabSz="7264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6238" algn="l" defTabSz="7264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9485" algn="l" defTabSz="7264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2733" algn="l" defTabSz="7264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5980" algn="l" defTabSz="7264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685800"/>
            <a:ext cx="4746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AB08-75D8-4926-A977-7C68FFD988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685800"/>
            <a:ext cx="4746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রাঙ্গামাটি</a:t>
            </a:r>
            <a:r>
              <a:rPr lang="en-US" sz="1300" dirty="0" smtClean="0">
                <a:solidFill>
                  <a:schemeClr val="tx1"/>
                </a:solidFill>
              </a:rPr>
              <a:t>,</a:t>
            </a:r>
            <a:r>
              <a:rPr lang="en-US" sz="13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খাগড়াছড়ি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বান্দরবান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লিখিত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বক্সে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ক্লিক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করলে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মানচিত্রে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স্থান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প্রদর্শিত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হবে</a:t>
            </a:r>
            <a:r>
              <a:rPr lang="en-US" sz="1400" baseline="0" dirty="0" smtClean="0">
                <a:solidFill>
                  <a:schemeClr val="tx1"/>
                </a:solidFill>
              </a:rPr>
              <a:t>।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AB08-75D8-4926-A977-7C68FFD988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685800"/>
            <a:ext cx="4746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রাঙ্গামাটি</a:t>
            </a:r>
            <a:r>
              <a:rPr lang="en-US" sz="1300" dirty="0" smtClean="0">
                <a:solidFill>
                  <a:schemeClr val="tx1"/>
                </a:solidFill>
              </a:rPr>
              <a:t>,</a:t>
            </a:r>
            <a:r>
              <a:rPr lang="en-US" sz="13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খাগড়াছড়ি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বান্দরবান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লিখিত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বক্সে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ক্লিক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করলে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মানচিত্রে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স্থান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প্রদর্শিত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হবে</a:t>
            </a:r>
            <a:r>
              <a:rPr lang="en-US" sz="1400" baseline="0" dirty="0" smtClean="0">
                <a:solidFill>
                  <a:schemeClr val="tx1"/>
                </a:solidFill>
              </a:rPr>
              <a:t>।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AB08-75D8-4926-A977-7C68FFD9882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3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901440" y="1013940"/>
            <a:ext cx="4333352" cy="432796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462280"/>
            <a:ext cx="5539242" cy="2707641"/>
          </a:xfrm>
        </p:spPr>
        <p:txBody>
          <a:bodyPr anchor="b">
            <a:normAutofit/>
          </a:bodyPr>
          <a:lstStyle>
            <a:lvl1pPr algn="l">
              <a:defRPr sz="3813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3331352"/>
            <a:ext cx="4458825" cy="1658337"/>
          </a:xfrm>
        </p:spPr>
        <p:txBody>
          <a:bodyPr anchor="t">
            <a:normAutofit/>
          </a:bodyPr>
          <a:lstStyle>
            <a:lvl1pPr marL="0" indent="0" algn="l">
              <a:buNone/>
              <a:defRPr sz="1733">
                <a:solidFill>
                  <a:schemeClr val="bg2">
                    <a:lumMod val="75000"/>
                  </a:schemeClr>
                </a:solidFill>
              </a:defRPr>
            </a:lvl1pPr>
            <a:lvl2pPr marL="39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3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3896360"/>
            <a:ext cx="589938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80060" y="462280"/>
            <a:ext cx="7269480" cy="27076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87"/>
            </a:lvl1pPr>
            <a:lvl2pPr marL="396255" indent="0">
              <a:buNone/>
              <a:defRPr sz="1387"/>
            </a:lvl2pPr>
            <a:lvl3pPr marL="792510" indent="0">
              <a:buNone/>
              <a:defRPr sz="1387"/>
            </a:lvl3pPr>
            <a:lvl4pPr marL="1188766" indent="0">
              <a:buNone/>
              <a:defRPr sz="1387"/>
            </a:lvl4pPr>
            <a:lvl5pPr marL="1585021" indent="0">
              <a:buNone/>
              <a:defRPr sz="1387"/>
            </a:lvl5pPr>
            <a:lvl6pPr marL="1981276" indent="0">
              <a:buNone/>
              <a:defRPr sz="1387"/>
            </a:lvl6pPr>
            <a:lvl7pPr marL="2377531" indent="0">
              <a:buNone/>
              <a:defRPr sz="1387"/>
            </a:lvl7pPr>
            <a:lvl8pPr marL="2773787" indent="0">
              <a:buNone/>
              <a:defRPr sz="1387"/>
            </a:lvl8pPr>
            <a:lvl9pPr marL="3170042" indent="0">
              <a:buNone/>
              <a:defRPr sz="138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331351"/>
            <a:ext cx="6553199" cy="3962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387"/>
            </a:lvl1pPr>
            <a:lvl2pPr marL="396255" indent="0">
              <a:buFontTx/>
              <a:buNone/>
              <a:defRPr/>
            </a:lvl2pPr>
            <a:lvl3pPr marL="792510" indent="0">
              <a:buFontTx/>
              <a:buNone/>
              <a:defRPr/>
            </a:lvl3pPr>
            <a:lvl4pPr marL="1188766" indent="0">
              <a:buFontTx/>
              <a:buNone/>
              <a:defRPr/>
            </a:lvl4pPr>
            <a:lvl5pPr marL="158502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488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10/25/2019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488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488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1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62280"/>
            <a:ext cx="7269480" cy="2509520"/>
          </a:xfrm>
        </p:spPr>
        <p:txBody>
          <a:bodyPr anchor="ctr">
            <a:normAutofit/>
          </a:bodyPr>
          <a:lstStyle>
            <a:lvl1pPr algn="l">
              <a:defRPr sz="2427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3566160"/>
            <a:ext cx="5745197" cy="1651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60">
                <a:solidFill>
                  <a:schemeClr val="bg2">
                    <a:lumMod val="75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488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10/25/2019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488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488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7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55" y="462280"/>
            <a:ext cx="6173808" cy="2509520"/>
          </a:xfrm>
        </p:spPr>
        <p:txBody>
          <a:bodyPr anchor="ctr">
            <a:normAutofit/>
          </a:bodyPr>
          <a:lstStyle>
            <a:lvl1pPr algn="l">
              <a:defRPr sz="2427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0121" y="2971800"/>
            <a:ext cx="5762220" cy="418253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96255" indent="0">
              <a:buFontTx/>
              <a:buNone/>
              <a:defRPr/>
            </a:lvl2pPr>
            <a:lvl3pPr marL="792510" indent="0">
              <a:buFontTx/>
              <a:buNone/>
              <a:defRPr/>
            </a:lvl3pPr>
            <a:lvl4pPr marL="1188766" indent="0">
              <a:buFontTx/>
              <a:buNone/>
              <a:defRPr/>
            </a:lvl4pPr>
            <a:lvl5pPr marL="158502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3727594"/>
            <a:ext cx="5744125" cy="1489566"/>
          </a:xfrm>
        </p:spPr>
        <p:txBody>
          <a:bodyPr anchor="ctr">
            <a:normAutofit/>
          </a:bodyPr>
          <a:lstStyle>
            <a:lvl1pPr marL="0" indent="0" algn="l">
              <a:buNone/>
              <a:defRPr sz="1733">
                <a:solidFill>
                  <a:schemeClr val="bg2">
                    <a:lumMod val="75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488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10/25/2019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488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488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1" y="615874"/>
            <a:ext cx="411587" cy="506806"/>
          </a:xfrm>
          <a:prstGeom prst="rect">
            <a:avLst/>
          </a:prstGeom>
        </p:spPr>
        <p:txBody>
          <a:bodyPr vert="horz" lIns="79248" tIns="39624" rIns="79248" bIns="39624" rtlCol="0" anchor="ctr">
            <a:noAutofit/>
          </a:bodyPr>
          <a:lstStyle/>
          <a:p>
            <a:pPr lvl="0"/>
            <a:r>
              <a:rPr lang="en-US" sz="69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6581" y="2399454"/>
            <a:ext cx="411587" cy="506806"/>
          </a:xfrm>
          <a:prstGeom prst="rect">
            <a:avLst/>
          </a:prstGeom>
        </p:spPr>
        <p:txBody>
          <a:bodyPr vert="horz" lIns="79248" tIns="39624" rIns="79248" bIns="39624" rtlCol="0" anchor="ctr">
            <a:noAutofit/>
          </a:bodyPr>
          <a:lstStyle/>
          <a:p>
            <a:pPr lvl="0" algn="r"/>
            <a:r>
              <a:rPr lang="en-US" sz="693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11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71800"/>
            <a:ext cx="5744125" cy="1471080"/>
          </a:xfrm>
        </p:spPr>
        <p:txBody>
          <a:bodyPr anchor="b">
            <a:normAutofit/>
          </a:bodyPr>
          <a:lstStyle>
            <a:lvl1pPr algn="l">
              <a:defRPr sz="2427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4448583"/>
            <a:ext cx="5745197" cy="768576"/>
          </a:xfrm>
        </p:spPr>
        <p:txBody>
          <a:bodyPr anchor="t">
            <a:normAutofit/>
          </a:bodyPr>
          <a:lstStyle>
            <a:lvl1pPr marL="0" indent="0" algn="l">
              <a:buNone/>
              <a:defRPr sz="1560">
                <a:solidFill>
                  <a:schemeClr val="bg2">
                    <a:lumMod val="75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488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10/25/2019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488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488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5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56" y="462280"/>
            <a:ext cx="6173807" cy="2509520"/>
          </a:xfrm>
        </p:spPr>
        <p:txBody>
          <a:bodyPr anchor="ctr">
            <a:normAutofit/>
          </a:bodyPr>
          <a:lstStyle>
            <a:lvl1pPr algn="l">
              <a:defRPr sz="2427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" y="3368040"/>
            <a:ext cx="5744125" cy="9098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733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4292600"/>
            <a:ext cx="5744124" cy="924560"/>
          </a:xfrm>
        </p:spPr>
        <p:txBody>
          <a:bodyPr anchor="t">
            <a:normAutofit/>
          </a:bodyPr>
          <a:lstStyle>
            <a:lvl1pPr marL="0" indent="0" algn="l">
              <a:buNone/>
              <a:defRPr sz="1560">
                <a:solidFill>
                  <a:schemeClr val="bg2">
                    <a:lumMod val="75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488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10/25/2019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488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488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1" y="615874"/>
            <a:ext cx="411587" cy="506806"/>
          </a:xfrm>
          <a:prstGeom prst="rect">
            <a:avLst/>
          </a:prstGeom>
        </p:spPr>
        <p:txBody>
          <a:bodyPr vert="horz" lIns="79248" tIns="39624" rIns="79248" bIns="39624" rtlCol="0" anchor="ctr">
            <a:noAutofit/>
          </a:bodyPr>
          <a:lstStyle/>
          <a:p>
            <a:pPr lvl="0"/>
            <a:r>
              <a:rPr lang="en-US" sz="69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6581" y="2399454"/>
            <a:ext cx="411587" cy="506806"/>
          </a:xfrm>
          <a:prstGeom prst="rect">
            <a:avLst/>
          </a:prstGeom>
        </p:spPr>
        <p:txBody>
          <a:bodyPr vert="horz" lIns="79248" tIns="39624" rIns="79248" bIns="39624" rtlCol="0" anchor="ctr">
            <a:noAutofit/>
          </a:bodyPr>
          <a:lstStyle/>
          <a:p>
            <a:pPr lvl="0" algn="r"/>
            <a:r>
              <a:rPr lang="en-US" sz="693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28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62280"/>
            <a:ext cx="6773092" cy="25095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27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" y="3404729"/>
            <a:ext cx="5744125" cy="7264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733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4131171"/>
            <a:ext cx="5744124" cy="1085990"/>
          </a:xfrm>
        </p:spPr>
        <p:txBody>
          <a:bodyPr anchor="t">
            <a:normAutofit/>
          </a:bodyPr>
          <a:lstStyle>
            <a:lvl1pPr marL="0" indent="0" algn="l">
              <a:buNone/>
              <a:defRPr sz="1560">
                <a:solidFill>
                  <a:schemeClr val="bg2">
                    <a:lumMod val="75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488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10/25/2019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488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488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2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3896360"/>
            <a:ext cx="5899380" cy="1320800"/>
          </a:xfrm>
        </p:spPr>
        <p:txBody>
          <a:bodyPr>
            <a:normAutofit/>
          </a:bodyPr>
          <a:lstStyle>
            <a:lvl1pPr algn="l">
              <a:defRPr sz="24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1" y="462281"/>
            <a:ext cx="5899380" cy="326531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4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9765" y="462280"/>
            <a:ext cx="1839775" cy="3830320"/>
          </a:xfrm>
        </p:spPr>
        <p:txBody>
          <a:bodyPr vert="eaVert">
            <a:normAutofit/>
          </a:bodyPr>
          <a:lstStyle>
            <a:lvl1pPr>
              <a:defRPr sz="24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462280"/>
            <a:ext cx="5265011" cy="475488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86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372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3896360"/>
            <a:ext cx="589938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1" y="462280"/>
            <a:ext cx="5899380" cy="326531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04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12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0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923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206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27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717040"/>
            <a:ext cx="5762221" cy="2010551"/>
          </a:xfrm>
        </p:spPr>
        <p:txBody>
          <a:bodyPr anchor="b">
            <a:normAutofit/>
          </a:bodyPr>
          <a:lstStyle>
            <a:lvl1pPr algn="l">
              <a:defRPr sz="2773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3889022"/>
            <a:ext cx="5762220" cy="1328138"/>
          </a:xfrm>
        </p:spPr>
        <p:txBody>
          <a:bodyPr anchor="t">
            <a:normAutofit/>
          </a:bodyPr>
          <a:lstStyle>
            <a:lvl1pPr marL="0" indent="0" algn="l">
              <a:buNone/>
              <a:defRPr sz="1560">
                <a:solidFill>
                  <a:schemeClr val="bg2">
                    <a:lumMod val="75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3896360"/>
            <a:ext cx="5899380" cy="1320800"/>
          </a:xfrm>
        </p:spPr>
        <p:txBody>
          <a:bodyPr>
            <a:normAutofit/>
          </a:bodyPr>
          <a:lstStyle>
            <a:lvl1pPr>
              <a:defRPr sz="27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80061" y="462281"/>
            <a:ext cx="3554970" cy="326531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196126" y="462280"/>
            <a:ext cx="3553414" cy="325797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8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3896360"/>
            <a:ext cx="5899380" cy="1320800"/>
          </a:xfrm>
        </p:spPr>
        <p:txBody>
          <a:bodyPr>
            <a:normAutofit/>
          </a:bodyPr>
          <a:lstStyle>
            <a:lvl1pPr>
              <a:defRPr sz="27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62280"/>
            <a:ext cx="3345179" cy="528320"/>
          </a:xfrm>
        </p:spPr>
        <p:txBody>
          <a:bodyPr anchor="b">
            <a:noAutofit/>
          </a:bodyPr>
          <a:lstStyle>
            <a:lvl1pPr marL="0" indent="0">
              <a:buNone/>
              <a:defRPr sz="2080" b="0" cap="all">
                <a:solidFill>
                  <a:schemeClr val="tx1"/>
                </a:solidFill>
              </a:defRPr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990601"/>
            <a:ext cx="3550920" cy="273699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9515" y="491173"/>
            <a:ext cx="3387646" cy="499427"/>
          </a:xfrm>
        </p:spPr>
        <p:txBody>
          <a:bodyPr anchor="b">
            <a:noAutofit/>
          </a:bodyPr>
          <a:lstStyle>
            <a:lvl1pPr marL="0" indent="0">
              <a:buNone/>
              <a:defRPr sz="2080" b="0" cap="all">
                <a:solidFill>
                  <a:schemeClr val="tx1"/>
                </a:solidFill>
              </a:defRPr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6126" y="990600"/>
            <a:ext cx="3561035" cy="272965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5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3896360"/>
            <a:ext cx="5899380" cy="1320800"/>
          </a:xfrm>
        </p:spPr>
        <p:txBody>
          <a:bodyPr>
            <a:normAutofit/>
          </a:bodyPr>
          <a:lstStyle>
            <a:lvl1pPr>
              <a:defRPr sz="27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62280"/>
            <a:ext cx="2880360" cy="1320800"/>
          </a:xfrm>
        </p:spPr>
        <p:txBody>
          <a:bodyPr anchor="b">
            <a:normAutofit/>
          </a:bodyPr>
          <a:lstStyle>
            <a:lvl1pPr algn="l">
              <a:defRPr sz="173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59" y="462280"/>
            <a:ext cx="3994880" cy="475488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15162"/>
            <a:ext cx="2880360" cy="1812431"/>
          </a:xfrm>
        </p:spPr>
        <p:txBody>
          <a:bodyPr anchor="t">
            <a:normAutofit/>
          </a:bodyPr>
          <a:lstStyle>
            <a:lvl1pPr marL="0" indent="0">
              <a:buNone/>
              <a:defRPr sz="1387"/>
            </a:lvl1pPr>
            <a:lvl2pPr marL="396255" indent="0">
              <a:buNone/>
              <a:defRPr sz="1040"/>
            </a:lvl2pPr>
            <a:lvl3pPr marL="792510" indent="0">
              <a:buNone/>
              <a:defRPr sz="867"/>
            </a:lvl3pPr>
            <a:lvl4pPr marL="1188766" indent="0">
              <a:buNone/>
              <a:defRPr sz="780"/>
            </a:lvl4pPr>
            <a:lvl5pPr marL="1585021" indent="0">
              <a:buNone/>
              <a:defRPr sz="780"/>
            </a:lvl5pPr>
            <a:lvl6pPr marL="1981276" indent="0">
              <a:buNone/>
              <a:defRPr sz="780"/>
            </a:lvl6pPr>
            <a:lvl7pPr marL="2377531" indent="0">
              <a:buNone/>
              <a:defRPr sz="780"/>
            </a:lvl7pPr>
            <a:lvl8pPr marL="2773787" indent="0">
              <a:buNone/>
              <a:defRPr sz="780"/>
            </a:lvl8pPr>
            <a:lvl9pPr marL="3170042" indent="0">
              <a:buNone/>
              <a:defRPr sz="7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3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220" y="1254760"/>
            <a:ext cx="3206932" cy="990600"/>
          </a:xfrm>
        </p:spPr>
        <p:txBody>
          <a:bodyPr anchor="b">
            <a:normAutofit/>
          </a:bodyPr>
          <a:lstStyle>
            <a:lvl1pPr algn="l">
              <a:defRPr sz="20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792480"/>
            <a:ext cx="2952877" cy="416052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87"/>
            </a:lvl1pPr>
            <a:lvl2pPr marL="396255" indent="0">
              <a:buNone/>
              <a:defRPr sz="1387"/>
            </a:lvl2pPr>
            <a:lvl3pPr marL="792510" indent="0">
              <a:buNone/>
              <a:defRPr sz="1387"/>
            </a:lvl3pPr>
            <a:lvl4pPr marL="1188766" indent="0">
              <a:buNone/>
              <a:defRPr sz="1387"/>
            </a:lvl4pPr>
            <a:lvl5pPr marL="1585021" indent="0">
              <a:buNone/>
              <a:defRPr sz="1387"/>
            </a:lvl5pPr>
            <a:lvl6pPr marL="1981276" indent="0">
              <a:buNone/>
              <a:defRPr sz="1387"/>
            </a:lvl6pPr>
            <a:lvl7pPr marL="2377531" indent="0">
              <a:buNone/>
              <a:defRPr sz="1387"/>
            </a:lvl7pPr>
            <a:lvl8pPr marL="2773787" indent="0">
              <a:buNone/>
              <a:defRPr sz="1387"/>
            </a:lvl8pPr>
            <a:lvl9pPr marL="3170042" indent="0">
              <a:buNone/>
              <a:defRPr sz="138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6425" y="2377440"/>
            <a:ext cx="3207801" cy="1805093"/>
          </a:xfrm>
        </p:spPr>
        <p:txBody>
          <a:bodyPr anchor="t">
            <a:normAutofit/>
          </a:bodyPr>
          <a:lstStyle>
            <a:lvl1pPr marL="0" indent="0">
              <a:buNone/>
              <a:defRPr sz="1560"/>
            </a:lvl1pPr>
            <a:lvl2pPr marL="396255" indent="0">
              <a:buNone/>
              <a:defRPr sz="1040"/>
            </a:lvl2pPr>
            <a:lvl3pPr marL="792510" indent="0">
              <a:buNone/>
              <a:defRPr sz="867"/>
            </a:lvl3pPr>
            <a:lvl4pPr marL="1188766" indent="0">
              <a:buNone/>
              <a:defRPr sz="780"/>
            </a:lvl4pPr>
            <a:lvl5pPr marL="1585021" indent="0">
              <a:buNone/>
              <a:defRPr sz="780"/>
            </a:lvl5pPr>
            <a:lvl6pPr marL="1981276" indent="0">
              <a:buNone/>
              <a:defRPr sz="780"/>
            </a:lvl6pPr>
            <a:lvl7pPr marL="2377531" indent="0">
              <a:buNone/>
              <a:defRPr sz="780"/>
            </a:lvl7pPr>
            <a:lvl8pPr marL="2773787" indent="0">
              <a:buNone/>
              <a:defRPr sz="780"/>
            </a:lvl8pPr>
            <a:lvl9pPr marL="3170042" indent="0">
              <a:buNone/>
              <a:defRPr sz="7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" y="5349240"/>
            <a:ext cx="5230552" cy="316442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3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03608" y="3375378"/>
            <a:ext cx="2223410" cy="2304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1" y="3896360"/>
            <a:ext cx="5899380" cy="1320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462281"/>
            <a:ext cx="5899380" cy="326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7221" y="5349243"/>
            <a:ext cx="1080417" cy="3164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6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02488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10/25/2019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" y="5349240"/>
            <a:ext cx="5230552" cy="3164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6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02488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984" y="4834681"/>
            <a:ext cx="771216" cy="580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2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02488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2488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75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99" r:id="rId19"/>
    <p:sldLayoutId id="2147484000" r:id="rId20"/>
    <p:sldLayoutId id="2147484001" r:id="rId21"/>
    <p:sldLayoutId id="2147484002" r:id="rId22"/>
    <p:sldLayoutId id="2147484003" r:id="rId23"/>
    <p:sldLayoutId id="2147484004" r:id="rId24"/>
  </p:sldLayoutIdLst>
  <p:txStyles>
    <p:titleStyle>
      <a:lvl1pPr algn="l" defTabSz="396255" rtl="0" eaLnBrk="1" latinLnBrk="0" hangingPunct="1">
        <a:spcBef>
          <a:spcPct val="0"/>
        </a:spcBef>
        <a:buNone/>
        <a:defRPr sz="2773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7660" indent="-247660" algn="l" defTabSz="396255" rtl="0" eaLnBrk="1" latinLnBrk="0" hangingPunct="1">
        <a:spcBef>
          <a:spcPct val="20000"/>
        </a:spcBef>
        <a:spcAft>
          <a:spcPts val="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3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643915" indent="-247660" algn="l" defTabSz="396255" rtl="0" eaLnBrk="1" latinLnBrk="0" hangingPunct="1">
        <a:spcBef>
          <a:spcPct val="20000"/>
        </a:spcBef>
        <a:spcAft>
          <a:spcPts val="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040170" indent="-247660" algn="l" defTabSz="396255" rtl="0" eaLnBrk="1" latinLnBrk="0" hangingPunct="1">
        <a:spcBef>
          <a:spcPct val="20000"/>
        </a:spcBef>
        <a:spcAft>
          <a:spcPts val="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8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337361" indent="-148596" algn="l" defTabSz="396255" rtl="0" eaLnBrk="1" latinLnBrk="0" hangingPunct="1">
        <a:spcBef>
          <a:spcPct val="20000"/>
        </a:spcBef>
        <a:spcAft>
          <a:spcPts val="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1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733617" indent="-148596" algn="l" defTabSz="396255" rtl="0" eaLnBrk="1" latinLnBrk="0" hangingPunct="1">
        <a:spcBef>
          <a:spcPct val="20000"/>
        </a:spcBef>
        <a:spcAft>
          <a:spcPts val="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1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179404" indent="-198128" algn="l" defTabSz="396255" rtl="0" eaLnBrk="1" latinLnBrk="0" hangingPunct="1">
        <a:spcBef>
          <a:spcPct val="20000"/>
        </a:spcBef>
        <a:spcAft>
          <a:spcPts val="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1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575659" indent="-198128" algn="l" defTabSz="396255" rtl="0" eaLnBrk="1" latinLnBrk="0" hangingPunct="1">
        <a:spcBef>
          <a:spcPct val="20000"/>
        </a:spcBef>
        <a:spcAft>
          <a:spcPts val="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1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971914" indent="-198128" algn="l" defTabSz="396255" rtl="0" eaLnBrk="1" latinLnBrk="0" hangingPunct="1">
        <a:spcBef>
          <a:spcPct val="20000"/>
        </a:spcBef>
        <a:spcAft>
          <a:spcPts val="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1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368170" indent="-198128" algn="l" defTabSz="396255" rtl="0" eaLnBrk="1" latinLnBrk="0" hangingPunct="1">
        <a:spcBef>
          <a:spcPct val="20000"/>
        </a:spcBef>
        <a:spcAft>
          <a:spcPts val="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1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NUL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jpeg"/><Relationship Id="rId7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NUL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76962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327754"/>
            <a:ext cx="5375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80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32080"/>
            <a:ext cx="5143500" cy="2535598"/>
          </a:xfrm>
          <a:prstGeom prst="rect">
            <a:avLst/>
          </a:prstGeom>
          <a:noFill/>
        </p:spPr>
        <p:txBody>
          <a:bodyPr wrap="square" lIns="72677" tIns="36338" rIns="72677" bIns="36338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বয়নে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পরনের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নিজেরাই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85" y="126524"/>
            <a:ext cx="2946847" cy="269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673834" y="3535740"/>
            <a:ext cx="3260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পুরুষেরা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গামছা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" y="3564526"/>
            <a:ext cx="3253154" cy="1798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4316"/>
            <a:ext cx="3810000" cy="2685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1124316"/>
            <a:ext cx="3609975" cy="268568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66800" y="4191000"/>
            <a:ext cx="6019800" cy="12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ত্রিপুরারা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কষিজীবী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জুম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" y="781205"/>
            <a:ext cx="2631832" cy="196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06481"/>
            <a:ext cx="2631832" cy="2070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54" y="806482"/>
            <a:ext cx="2631832" cy="207009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33400" y="3505200"/>
            <a:ext cx="7162800" cy="21336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তে্মনি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নৃ্ত্য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2590800" cy="18478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43200" y="685800"/>
            <a:ext cx="3200400" cy="685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বৈসুখ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743200" y="2667000"/>
            <a:ext cx="3200400" cy="6953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সাংগ্রাই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4572000"/>
            <a:ext cx="32004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2721114"/>
            <a:ext cx="1295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বৈসাবি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43600" y="1203186"/>
            <a:ext cx="1295400" cy="16924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3048000"/>
            <a:ext cx="838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19800" y="3276600"/>
            <a:ext cx="114300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16354"/>
            <a:ext cx="2600325" cy="1590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4133850"/>
            <a:ext cx="26003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11487" r="8155" b="5846"/>
          <a:stretch/>
        </p:blipFill>
        <p:spPr>
          <a:xfrm>
            <a:off x="-45039" y="0"/>
            <a:ext cx="8229600" cy="59436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rot="16200000">
            <a:off x="-3215980" y="3004457"/>
            <a:ext cx="4831761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উত্তরবঙ্গ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সিলেটের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0" y="5386994"/>
            <a:ext cx="1104900" cy="468923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775938" y="1828800"/>
            <a:ext cx="5334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929" y="155758"/>
            <a:ext cx="1876329" cy="28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2971800"/>
            <a:ext cx="3581398" cy="2773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86200" y="228600"/>
            <a:ext cx="4190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সমাজব্যবস্থা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মালিকানায়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পুরুষই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1" y="3329354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ধর্মগ্রন্থ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392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0" y="206208"/>
            <a:ext cx="4237062" cy="230331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1708" y="3276600"/>
            <a:ext cx="4363872" cy="2362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8" y="3424369"/>
            <a:ext cx="3246462" cy="1685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448"/>
            <a:ext cx="3429000" cy="2615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2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3276600"/>
            <a:ext cx="7848600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সংগ্রামী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’ ও ‘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স্মরণীয়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/>
        </p:blipFill>
        <p:spPr>
          <a:xfrm>
            <a:off x="1828800" y="152400"/>
            <a:ext cx="3962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50" y="381000"/>
            <a:ext cx="6343650" cy="1304492"/>
          </a:xfrm>
          <a:prstGeom prst="rect">
            <a:avLst/>
          </a:prstGeom>
          <a:noFill/>
        </p:spPr>
        <p:txBody>
          <a:bodyPr wrap="square" lIns="72677" tIns="36338" rIns="72677" bIns="3633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সোহরাই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ঝুমুর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নাচ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5181600"/>
            <a:ext cx="267499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ঝুমুর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নাচ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126" descr="Image result for সাঁওতা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793399"/>
            <a:ext cx="5334000" cy="32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0597" y="198035"/>
            <a:ext cx="2428653" cy="4552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2" tIns="31055" rIns="62102" bIns="31055" rtlCol="0" anchor="ctr"/>
          <a:lstStyle/>
          <a:p>
            <a:pPr algn="ctr" defTabSz="721738"/>
            <a:r>
              <a:rPr lang="bn-BD" sz="2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শব্দার্থ গুলো জেনে নিই</a:t>
            </a:r>
            <a:endParaRPr lang="en-US" sz="2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3846" y="138938"/>
            <a:ext cx="2293618" cy="653415"/>
          </a:xfrm>
          <a:prstGeom prst="ellipse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62102" tIns="31055" rIns="62102" bIns="31055" spcCol="0" rtlCol="0" anchor="ctr"/>
          <a:lstStyle/>
          <a:p>
            <a:pPr algn="ctr" defTabSz="721738"/>
            <a:r>
              <a:rPr lang="bn-BD" sz="29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9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1056640"/>
            <a:ext cx="1143000" cy="7264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57700" y="1090153"/>
            <a:ext cx="1514475" cy="7264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বোনা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41912" y="1419860"/>
            <a:ext cx="4543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38200" y="3830320"/>
            <a:ext cx="819150" cy="72644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নৃত্য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36978" y="3830320"/>
            <a:ext cx="877722" cy="72644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নাচ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20470" y="4193540"/>
            <a:ext cx="6515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457700" y="3830320"/>
            <a:ext cx="1143000" cy="72644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r>
              <a:rPr lang="en-US" sz="5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86500" y="3830320"/>
            <a:ext cx="1371600" cy="72644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চাষবাদ</a:t>
            </a:r>
            <a:r>
              <a:rPr lang="en-US" sz="2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15000" y="4193540"/>
            <a:ext cx="5143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64" y="759529"/>
            <a:ext cx="3558536" cy="205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2446"/>
            <a:ext cx="3200400" cy="272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62446"/>
            <a:ext cx="3352800" cy="272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5" grpId="0" animBg="1"/>
      <p:bldP spid="19" grpId="0" animBg="1"/>
      <p:bldP spid="20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457200"/>
            <a:ext cx="426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400" dirty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শিক্ষক পরিচিতি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010" y="1429224"/>
            <a:ext cx="3402990" cy="34502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13678" y="1745249"/>
            <a:ext cx="4034405" cy="290427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মোহাঃ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শরিফুল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চৌরাপাড়া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ফাজিল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মাদ্রাসা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নিয়ামতপুর,নওগাঁ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203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" y="306715"/>
            <a:ext cx="2168360" cy="73317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 defTabSz="902425"/>
            <a:r>
              <a:rPr lang="bn-BD" b="1" dirty="0">
                <a:solidFill>
                  <a:prstClr val="black"/>
                </a:solidFill>
                <a:latin typeface="NikoshBAN"/>
              </a:rPr>
              <a:t>জোড়ায় কাজ</a:t>
            </a:r>
            <a:endParaRPr lang="en-US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73698" y="470050"/>
            <a:ext cx="3696506" cy="406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 defTabSz="902425"/>
            <a:r>
              <a:rPr lang="bn-BD" sz="2800" b="1" dirty="0">
                <a:solidFill>
                  <a:prstClr val="black"/>
                </a:solidFill>
                <a:latin typeface="NikoshBAN"/>
              </a:rPr>
              <a:t>বাক্য রচনা কর।</a:t>
            </a:r>
            <a:endParaRPr lang="en-US" sz="2800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3252" y="1349042"/>
            <a:ext cx="1676399" cy="6191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 defTabSz="902425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পিতৃতান্ত্রিক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1968" y="2303796"/>
            <a:ext cx="1676399" cy="6191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 defTabSz="902425"/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8551" y="3281366"/>
            <a:ext cx="1676399" cy="6191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 defTabSz="902425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ধর্মগ্রন্থ</a:t>
            </a:r>
            <a:r>
              <a:rPr lang="bn-BD" sz="39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bn-BD" b="1" dirty="0" smtClean="0">
                <a:solidFill>
                  <a:prstClr val="black"/>
                </a:solidFill>
                <a:latin typeface="NikoshBAN"/>
              </a:rPr>
              <a:t>  </a:t>
            </a:r>
            <a:endParaRPr lang="en-US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8551" y="4210051"/>
            <a:ext cx="1676399" cy="6191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 defTabSz="902425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endParaRPr lang="bn-BD" sz="3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3252" y="5138741"/>
            <a:ext cx="1676399" cy="6191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 defTabSz="902425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4000" dirty="0">
              <a:solidFill>
                <a:prstClr val="black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8" y="1404438"/>
            <a:ext cx="5841999" cy="508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 defTabSz="902425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সাঁওতালরা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68365" y="2359198"/>
            <a:ext cx="5841999" cy="508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জুম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33608" y="3336766"/>
            <a:ext cx="5841999" cy="508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ধর্মগ্রন্থ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6" name="Rounded Rectangle 15"/>
          <p:cNvSpPr/>
          <p:nvPr/>
        </p:nvSpPr>
        <p:spPr>
          <a:xfrm>
            <a:off x="2157670" y="4265453"/>
            <a:ext cx="5841999" cy="508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 defTabSz="902425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স্মরণীয়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2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33608" y="5194141"/>
            <a:ext cx="5841999" cy="508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59" tIns="38833" rIns="77659" bIns="38833" rtlCol="0" anchor="ctr"/>
          <a:lstStyle/>
          <a:p>
            <a:pPr algn="ctr" defTabSz="902425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শাসনব্যবস্থায়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4648199"/>
            <a:ext cx="5257799" cy="121460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128" tIns="36075" rIns="72128" bIns="36075" rtlCol="0" anchor="ctr"/>
          <a:lstStyle/>
          <a:p>
            <a:pPr algn="ctr" defTabSz="838218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3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" y="1738999"/>
            <a:ext cx="3698632" cy="2651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99" y="1738999"/>
            <a:ext cx="3622432" cy="2651622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0" y="524395"/>
            <a:ext cx="8229600" cy="957025"/>
          </a:xfrm>
          <a:prstGeom prst="downArrow">
            <a:avLst>
              <a:gd name="adj1" fmla="val 50000"/>
              <a:gd name="adj2" fmla="val 2635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দলীয়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741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5282" y="152400"/>
            <a:ext cx="5027918" cy="904382"/>
          </a:xfrm>
          <a:prstGeom prst="rect">
            <a:avLst/>
          </a:prstGeom>
        </p:spPr>
        <p:txBody>
          <a:bodyPr wrap="none" lIns="72677" tIns="36338" rIns="72677" bIns="36338">
            <a:spAutoFit/>
          </a:bodyPr>
          <a:lstStyle/>
          <a:p>
            <a:pPr algn="ctr" defTabSz="838906"/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কাজঃ দল নং- ২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" y="4706616"/>
            <a:ext cx="6743700" cy="627384"/>
          </a:xfrm>
          <a:prstGeom prst="rect">
            <a:avLst/>
          </a:prstGeom>
          <a:noFill/>
        </p:spPr>
        <p:txBody>
          <a:bodyPr wrap="square" lIns="72677" tIns="36338" rIns="72677" bIns="36338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914400"/>
            <a:ext cx="762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62962" y="132080"/>
            <a:ext cx="1503680" cy="619128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57804" tIns="28913" rIns="57804" bIns="28913" rtlCol="0" anchor="ctr"/>
          <a:lstStyle/>
          <a:p>
            <a:pPr algn="ctr" defTabSz="671754"/>
            <a:r>
              <a:rPr lang="bn-BD" sz="3000" kern="0" dirty="0">
                <a:solidFill>
                  <a:prstClr val="white"/>
                </a:solidFill>
                <a:latin typeface="NikoshBAN"/>
                <a:cs typeface="SutonnyMJ" pitchFamily="2" charset="0"/>
              </a:rPr>
              <a:t>মূল্যায়ন</a:t>
            </a:r>
            <a:endParaRPr lang="en-US" sz="3000" kern="0" dirty="0">
              <a:solidFill>
                <a:prstClr val="white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" y="838200"/>
            <a:ext cx="5280660" cy="442718"/>
          </a:xfrm>
          <a:prstGeom prst="rect">
            <a:avLst/>
          </a:prstGeom>
          <a:noFill/>
        </p:spPr>
        <p:txBody>
          <a:bodyPr wrap="square" lIns="72677" tIns="36338" rIns="72677" bIns="36338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</a:rPr>
              <a:t>১।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জাতিরা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19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36146" y="1295629"/>
            <a:ext cx="1946114" cy="4622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(ক)  </a:t>
            </a:r>
            <a:r>
              <a:rPr lang="en-US" sz="2200" dirty="0" err="1">
                <a:solidFill>
                  <a:schemeClr val="tx1"/>
                </a:solidFill>
              </a:rPr>
              <a:t>মঙ্গোলীয়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8044" y="1295629"/>
            <a:ext cx="2019783" cy="4622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(খ) </a:t>
            </a:r>
            <a:r>
              <a:rPr lang="en-US" sz="2600" dirty="0" err="1">
                <a:solidFill>
                  <a:schemeClr val="tx1"/>
                </a:solidFill>
              </a:rPr>
              <a:t>অস্ট্রিক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52261" y="1915160"/>
            <a:ext cx="2181539" cy="4622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(গ) </a:t>
            </a:r>
            <a:r>
              <a:rPr lang="en-US" sz="2600" dirty="0" err="1">
                <a:solidFill>
                  <a:schemeClr val="tx1"/>
                </a:solidFill>
              </a:rPr>
              <a:t>ককেশীয়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9048" y="1899389"/>
            <a:ext cx="2224752" cy="4622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(ঘ) </a:t>
            </a:r>
            <a:r>
              <a:rPr lang="en-US" sz="2200" dirty="0" err="1">
                <a:solidFill>
                  <a:schemeClr val="tx1"/>
                </a:solidFill>
              </a:rPr>
              <a:t>অসেলিয়েও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398" y="3434080"/>
            <a:ext cx="2209402" cy="4622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(ঘ)  </a:t>
            </a:r>
            <a:r>
              <a:rPr lang="en-US" sz="2600" dirty="0" err="1" smtClean="0">
                <a:solidFill>
                  <a:schemeClr val="tx1"/>
                </a:solidFill>
              </a:rPr>
              <a:t>ককবরক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2261" y="3434080"/>
            <a:ext cx="1929999" cy="4622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(গ</a:t>
            </a:r>
            <a:r>
              <a:rPr lang="en-US" sz="2600" dirty="0" smtClean="0">
                <a:solidFill>
                  <a:schemeClr val="tx1"/>
                </a:solidFill>
              </a:rPr>
              <a:t>) </a:t>
            </a:r>
            <a:r>
              <a:rPr lang="en-US" sz="2600" dirty="0" err="1" smtClean="0">
                <a:solidFill>
                  <a:schemeClr val="tx1"/>
                </a:solidFill>
              </a:rPr>
              <a:t>ঊড়িয়া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24161" y="2843590"/>
            <a:ext cx="1987541" cy="4622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(খ) </a:t>
            </a:r>
            <a:r>
              <a:rPr lang="en-US" sz="2600" dirty="0" err="1" smtClean="0">
                <a:solidFill>
                  <a:schemeClr val="tx1"/>
                </a:solidFill>
              </a:rPr>
              <a:t>সংস্কৃত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52261" y="2843590"/>
            <a:ext cx="1929999" cy="4622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(ক) </a:t>
            </a:r>
            <a:r>
              <a:rPr lang="en-US" sz="2600" dirty="0" err="1" smtClean="0">
                <a:solidFill>
                  <a:schemeClr val="tx1"/>
                </a:solidFill>
              </a:rPr>
              <a:t>পালি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49" y="2362200"/>
            <a:ext cx="6103620" cy="442718"/>
          </a:xfrm>
          <a:prstGeom prst="rect">
            <a:avLst/>
          </a:prstGeom>
          <a:noFill/>
        </p:spPr>
        <p:txBody>
          <a:bodyPr wrap="square" lIns="72677" tIns="36338" rIns="72677" bIns="36338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২।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230" y="4012633"/>
            <a:ext cx="6206491" cy="442718"/>
          </a:xfrm>
          <a:prstGeom prst="rect">
            <a:avLst/>
          </a:prstGeom>
          <a:noFill/>
        </p:spPr>
        <p:txBody>
          <a:bodyPr wrap="square" lIns="72677" tIns="36338" rIns="72677" bIns="36338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</a:rPr>
              <a:t>৩।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উৎবের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94719" y="4595181"/>
            <a:ext cx="1987541" cy="4742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500" dirty="0">
                <a:solidFill>
                  <a:schemeClr val="tx1"/>
                </a:solidFill>
              </a:rPr>
              <a:t>(ক) </a:t>
            </a:r>
            <a:r>
              <a:rPr lang="en-US" sz="2500" dirty="0" err="1">
                <a:solidFill>
                  <a:schemeClr val="tx1"/>
                </a:solidFill>
              </a:rPr>
              <a:t>বিজু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73478" y="5233789"/>
            <a:ext cx="2030021" cy="4742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(গ)  </a:t>
            </a:r>
            <a:r>
              <a:rPr lang="en-US" sz="2200" dirty="0" err="1" smtClean="0">
                <a:solidFill>
                  <a:schemeClr val="tx1"/>
                </a:solidFill>
              </a:rPr>
              <a:t>সাংগ্রাই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24161" y="5151121"/>
            <a:ext cx="1987541" cy="4742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(ঘ) </a:t>
            </a:r>
            <a:r>
              <a:rPr lang="en-US" sz="2600" dirty="0" err="1">
                <a:solidFill>
                  <a:schemeClr val="tx1"/>
                </a:solidFill>
              </a:rPr>
              <a:t>বৈসুখ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24163" y="4406829"/>
            <a:ext cx="2003664" cy="4742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(খ) </a:t>
            </a:r>
            <a:r>
              <a:rPr lang="en-US" sz="2600" dirty="0" err="1">
                <a:solidFill>
                  <a:schemeClr val="tx1"/>
                </a:solidFill>
              </a:rPr>
              <a:t>রাস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83913" y="1312823"/>
            <a:ext cx="480060" cy="4278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28370" y="3434080"/>
            <a:ext cx="480060" cy="462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34398" y="5163753"/>
            <a:ext cx="480060" cy="4742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4" grpId="0" animBg="1"/>
      <p:bldP spid="25" grpId="0" animBg="1"/>
      <p:bldP spid="26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62962" y="132080"/>
            <a:ext cx="1503680" cy="619128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57804" tIns="28913" rIns="57804" bIns="28913" rtlCol="0" anchor="ctr"/>
          <a:lstStyle/>
          <a:p>
            <a:pPr algn="ctr" defTabSz="671754"/>
            <a:r>
              <a:rPr lang="bn-BD" sz="3000" kern="0" dirty="0">
                <a:solidFill>
                  <a:prstClr val="white"/>
                </a:solidFill>
                <a:latin typeface="NikoshBAN"/>
                <a:cs typeface="SutonnyMJ" pitchFamily="2" charset="0"/>
              </a:rPr>
              <a:t>মূল্যায়ন</a:t>
            </a:r>
            <a:endParaRPr lang="en-US" sz="3000" kern="0" dirty="0">
              <a:solidFill>
                <a:prstClr val="white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" y="762000"/>
            <a:ext cx="5919632" cy="504273"/>
          </a:xfrm>
          <a:prstGeom prst="rect">
            <a:avLst/>
          </a:prstGeom>
          <a:noFill/>
        </p:spPr>
        <p:txBody>
          <a:bodyPr wrap="square" lIns="72677" tIns="36338" rIns="72677" bIns="36338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</a:rPr>
              <a:t>৪।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উৎবের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6146" y="1295629"/>
            <a:ext cx="2003662" cy="462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বিজু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8045" y="1295629"/>
            <a:ext cx="2003662" cy="462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সোহরাই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52261" y="1915160"/>
            <a:ext cx="1993427" cy="462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9048" y="1899389"/>
            <a:ext cx="2003662" cy="462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বৈসুখ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398" y="3434080"/>
            <a:ext cx="1993427" cy="462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(ঘ)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2261" y="3434080"/>
            <a:ext cx="1993427" cy="462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24161" y="2843590"/>
            <a:ext cx="1993427" cy="462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52261" y="2843590"/>
            <a:ext cx="1993427" cy="462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49" y="2443481"/>
            <a:ext cx="6103620" cy="381162"/>
          </a:xfrm>
          <a:prstGeom prst="rect">
            <a:avLst/>
          </a:prstGeom>
          <a:noFill/>
        </p:spPr>
        <p:txBody>
          <a:bodyPr wrap="square" lIns="72677" tIns="36338" rIns="72677" bIns="36338" rtlCol="0">
            <a:spAutoFit/>
          </a:bodyPr>
          <a:lstStyle/>
          <a:p>
            <a:r>
              <a:rPr lang="en-US" sz="1900" b="1" dirty="0" smtClean="0">
                <a:solidFill>
                  <a:prstClr val="black"/>
                </a:solidFill>
              </a:rPr>
              <a:t>৫। </a:t>
            </a:r>
            <a:r>
              <a:rPr lang="en-US" sz="1900" b="1" dirty="0" err="1" smtClean="0">
                <a:solidFill>
                  <a:prstClr val="black"/>
                </a:solidFill>
              </a:rPr>
              <a:t>কোন</a:t>
            </a:r>
            <a:r>
              <a:rPr lang="en-US" sz="1900" b="1" dirty="0" smtClean="0">
                <a:solidFill>
                  <a:prstClr val="black"/>
                </a:solidFill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</a:rPr>
              <a:t>জাতির</a:t>
            </a:r>
            <a:r>
              <a:rPr lang="en-US" sz="19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ধর্মগ্রন্থ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1900" b="1" dirty="0" smtClean="0">
                <a:solidFill>
                  <a:prstClr val="black"/>
                </a:solidFill>
              </a:rPr>
              <a:t> ?</a:t>
            </a: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230" y="3900682"/>
            <a:ext cx="6206491" cy="442718"/>
          </a:xfrm>
          <a:prstGeom prst="rect">
            <a:avLst/>
          </a:prstGeom>
          <a:noFill/>
        </p:spPr>
        <p:txBody>
          <a:bodyPr wrap="square" lIns="72677" tIns="36338" rIns="72677" bIns="36338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৬।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ব্রিটিশদের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52261" y="4412743"/>
            <a:ext cx="1987541" cy="47421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05092" y="5123289"/>
            <a:ext cx="2030021" cy="47421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24161" y="5151121"/>
            <a:ext cx="1987541" cy="47421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24163" y="4406829"/>
            <a:ext cx="2003664" cy="47421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00468" y="1324709"/>
            <a:ext cx="480060" cy="43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41892" y="3429586"/>
            <a:ext cx="480060" cy="462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76400" y="5155508"/>
            <a:ext cx="480060" cy="4742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4" grpId="0" animBg="1"/>
      <p:bldP spid="25" grpId="0" animBg="1"/>
      <p:bldP spid="26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3" y="43305"/>
            <a:ext cx="3667761" cy="828490"/>
          </a:xfrm>
          <a:prstGeom prst="rect">
            <a:avLst/>
          </a:prstGeom>
          <a:noFill/>
          <a:ln w="76200">
            <a:solidFill>
              <a:sysClr val="windowText" lastClr="000000"/>
            </a:solidFill>
          </a:ln>
        </p:spPr>
        <p:txBody>
          <a:bodyPr wrap="square" lIns="88968" tIns="44479" rIns="88968" bIns="44479" rtlCol="0">
            <a:spAutoFit/>
          </a:bodyPr>
          <a:lstStyle/>
          <a:p>
            <a:pPr algn="ctr" defTabSz="889663">
              <a:defRPr/>
            </a:pPr>
            <a:r>
              <a:rPr lang="en-US" sz="48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t="-1628" r="30112" b="1628"/>
          <a:stretch/>
        </p:blipFill>
        <p:spPr>
          <a:xfrm>
            <a:off x="1676400" y="990601"/>
            <a:ext cx="4124964" cy="3635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5106570"/>
            <a:ext cx="7162800" cy="6846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29" tIns="36214" rIns="72429" bIns="36214" rtlCol="0" anchor="ctr"/>
          <a:lstStyle/>
          <a:p>
            <a:pPr algn="ctr" defTabSz="841578"/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মিত্রের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বিদ্রেহের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7772399" cy="5105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04800" y="2438400"/>
            <a:ext cx="76962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40" y="381000"/>
            <a:ext cx="4973173" cy="121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3827" y="1752600"/>
            <a:ext cx="533400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89947">
              <a:spcBef>
                <a:spcPct val="20000"/>
              </a:spcBef>
            </a:pPr>
            <a:r>
              <a:rPr lang="bn-BD" sz="3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শ্রেণিঃ- </a:t>
            </a:r>
            <a:r>
              <a:rPr lang="en-US" sz="3600" b="1" i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BD" sz="36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789947">
              <a:spcBef>
                <a:spcPct val="20000"/>
              </a:spcBef>
            </a:pPr>
            <a:r>
              <a:rPr lang="bn-BD" sz="3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বিষয়ঃ- বাংলা</a:t>
            </a:r>
          </a:p>
          <a:p>
            <a:pPr algn="ctr" defTabSz="789947">
              <a:spcBef>
                <a:spcPct val="20000"/>
              </a:spcBef>
            </a:pPr>
            <a:r>
              <a:rPr lang="bn-BD" sz="3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বিষয়বস্তুঃ- </a:t>
            </a:r>
            <a:r>
              <a:rPr lang="en-US" sz="3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গদ্য</a:t>
            </a:r>
            <a:endParaRPr lang="bn-BD" sz="36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789947">
              <a:spcBef>
                <a:spcPct val="20000"/>
              </a:spcBef>
            </a:pPr>
            <a:r>
              <a:rPr lang="bn-BD" sz="3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– ৪৫ মিনিট</a:t>
            </a:r>
          </a:p>
          <a:p>
            <a:pPr algn="ctr" defTabSz="789947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২৫/১০/২০১৯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</p:spTree>
    <p:extLst>
      <p:ext uri="{BB962C8B-B14F-4D97-AF65-F5344CB8AC3E}">
        <p14:creationId xmlns:p14="http://schemas.microsoft.com/office/powerpoint/2010/main" val="12082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609600"/>
            <a:ext cx="3989190" cy="87985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8862" tIns="39434" rIns="78862" bIns="39434">
            <a:spAutoFit/>
          </a:bodyPr>
          <a:lstStyle/>
          <a:p>
            <a:pPr defTabSz="788574"/>
            <a:r>
              <a:rPr lang="bn-BD" sz="5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5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69327"/>
            <a:ext cx="8001000" cy="11813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72651" tIns="36326" rIns="72651" bIns="36326" rtlCol="0">
            <a:spAutoFit/>
          </a:bodyPr>
          <a:lstStyle/>
          <a:p>
            <a:pPr>
              <a:defRPr/>
            </a:pPr>
            <a:r>
              <a:rPr lang="en-US" sz="72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2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72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জাতিসত্তা</a:t>
            </a:r>
            <a:r>
              <a:rPr lang="en-US" sz="72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3230554"/>
            <a:ext cx="1508760" cy="6581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72651" tIns="36326" rIns="72651" bIns="36326" rtlCol="0">
            <a:spAutoFit/>
          </a:bodyPr>
          <a:lstStyle/>
          <a:p>
            <a:pPr algn="ctr">
              <a:defRPr/>
            </a:pPr>
            <a:r>
              <a:rPr lang="en-US" sz="3800" kern="0" dirty="0" err="1">
                <a:solidFill>
                  <a:sysClr val="windowText" lastClr="000000"/>
                </a:solidFill>
              </a:rPr>
              <a:t>লেখক</a:t>
            </a:r>
            <a:endParaRPr lang="en-US" sz="3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69674" y="3917720"/>
            <a:ext cx="3224227" cy="95620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8862" tIns="39434" rIns="78862" bIns="39434" spcCol="0" rtlCol="0" anchor="ctr"/>
          <a:lstStyle/>
          <a:p>
            <a:pPr algn="ctr" defTabSz="788574">
              <a:defRPr/>
            </a:pPr>
            <a:r>
              <a:rPr lang="en-US" sz="3800" kern="0" dirty="0">
                <a:solidFill>
                  <a:prstClr val="white"/>
                </a:solidFill>
                <a:latin typeface="NikoshBAN"/>
              </a:rPr>
              <a:t>এ </a:t>
            </a:r>
            <a:r>
              <a:rPr lang="en-US" sz="3800" kern="0" dirty="0" err="1">
                <a:solidFill>
                  <a:prstClr val="white"/>
                </a:solidFill>
                <a:latin typeface="NikoshBAN"/>
              </a:rPr>
              <a:t>কে</a:t>
            </a:r>
            <a:r>
              <a:rPr lang="en-US" sz="3800" kern="0" dirty="0">
                <a:solidFill>
                  <a:prstClr val="white"/>
                </a:solidFill>
                <a:latin typeface="NikoshBAN"/>
              </a:rPr>
              <a:t> </a:t>
            </a:r>
            <a:r>
              <a:rPr lang="en-US" sz="3800" kern="0" dirty="0" err="1">
                <a:solidFill>
                  <a:prstClr val="white"/>
                </a:solidFill>
                <a:latin typeface="NikoshBAN"/>
              </a:rPr>
              <a:t>শেরাম</a:t>
            </a:r>
            <a:endParaRPr lang="en-US" sz="3800" kern="0" dirty="0">
              <a:solidFill>
                <a:prstClr val="white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545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7461" y="726462"/>
            <a:ext cx="2481687" cy="6119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72651" tIns="36326" rIns="72651" bIns="36326">
            <a:spAutoFit/>
          </a:bodyPr>
          <a:lstStyle/>
          <a:p>
            <a:pPr algn="ctr" defTabSz="630859"/>
            <a:r>
              <a:rPr lang="en-US" sz="35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149447" y="2871758"/>
            <a:ext cx="6708558" cy="1350634"/>
          </a:xfrm>
          <a:prstGeom prst="rect">
            <a:avLst/>
          </a:prstGeom>
        </p:spPr>
        <p:txBody>
          <a:bodyPr wrap="square" lIns="72651" tIns="36326" rIns="72651" bIns="36326">
            <a:spAutoFit/>
          </a:bodyPr>
          <a:lstStyle/>
          <a:p>
            <a:pPr marL="512623" indent="-512623">
              <a:buFont typeface="Wingdings" pitchFamily="2" charset="2"/>
              <a:buChar char="Ø"/>
            </a:pPr>
            <a:r>
              <a:rPr lang="en-US" sz="2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2623" indent="-512623">
              <a:buFont typeface="Wingdings" pitchFamily="2" charset="2"/>
              <a:buChar char="Ø"/>
            </a:pP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2623" indent="-512623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400"/>
            <a:ext cx="1165860" cy="50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681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16" y="1765883"/>
            <a:ext cx="2787492" cy="260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69858" y="330206"/>
            <a:ext cx="2105067" cy="3729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90" tIns="31546" rIns="63090" bIns="31546" spcCol="0" rtlCol="0" anchor="ctr"/>
          <a:lstStyle/>
          <a:p>
            <a:pPr algn="ctr"/>
            <a:r>
              <a:rPr lang="en-US" sz="29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9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53933" y="792486"/>
            <a:ext cx="1540292" cy="106489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90" tIns="31546" rIns="63090" bIns="31546" spcCol="0" rtlCol="0" anchor="ctr"/>
          <a:lstStyle/>
          <a:p>
            <a:pPr algn="ctr" defTabSz="630921"/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১৯৫২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54986" y="2113303"/>
            <a:ext cx="2315325" cy="1915161"/>
          </a:xfrm>
          <a:prstGeom prst="roundRect">
            <a:avLst/>
          </a:prstGeom>
          <a:solidFill>
            <a:schemeClr val="accent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63090" tIns="31546" rIns="63090" bIns="31546" spcCol="0" rtlCol="0" anchor="ctr"/>
          <a:lstStyle/>
          <a:p>
            <a:r>
              <a:rPr lang="en-US" sz="1900" dirty="0" err="1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গ্রন্থঃ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কুন্নি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পাগলী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লৈরাং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চৈতন্যে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অধিবাস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’, 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মনিদীপ্ত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মনিপুরি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900" dirty="0" err="1">
                <a:latin typeface="NikoshBAN" pitchFamily="2" charset="0"/>
                <a:cs typeface="NikoshBAN" pitchFamily="2" charset="0"/>
              </a:rPr>
              <a:t>বিষ্ণুপ্রিয়া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43200" y="4424683"/>
            <a:ext cx="2468880" cy="999237"/>
          </a:xfrm>
          <a:prstGeom prst="round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63090" tIns="31546" rIns="63090" bIns="31546" spcCol="0" rtlCol="0" anchor="ctr"/>
          <a:lstStyle/>
          <a:p>
            <a:pPr algn="ctr"/>
            <a:r>
              <a:rPr lang="en-US" sz="2200" dirty="0" err="1">
                <a:latin typeface="NikoshBAN" pitchFamily="2" charset="0"/>
                <a:cs typeface="NikoshBAN" pitchFamily="2" charset="0"/>
              </a:rPr>
              <a:t>পুরস্কারঃ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সোনামনি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আওয়ার্ড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4320" y="2113281"/>
            <a:ext cx="2194560" cy="191516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63090" tIns="31546" rIns="63090" bIns="31546" spcCol="0" rtlCol="0" anchor="ctr"/>
          <a:lstStyle/>
          <a:p>
            <a:pPr algn="ctr" defTabSz="630921"/>
            <a:r>
              <a:rPr lang="en-US" sz="32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3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দীর্ঘায়ু</a:t>
            </a:r>
            <a:r>
              <a:rPr lang="en-US" sz="3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2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69858" y="3788726"/>
            <a:ext cx="2105067" cy="2397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51" tIns="36326" rIns="72651" bIns="36326" spcCol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এ </a:t>
            </a:r>
            <a:r>
              <a:rPr lang="en-US" sz="2800" dirty="0" err="1">
                <a:solidFill>
                  <a:schemeClr val="tx1"/>
                </a:solidFill>
              </a:rPr>
              <a:t>কে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শেরাম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9800" y="609600"/>
            <a:ext cx="3200400" cy="1114425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37" tIns="29569" rIns="59137" bIns="29569" rtlCol="0" anchor="ctr"/>
          <a:lstStyle/>
          <a:p>
            <a:pPr algn="ctr" defTabSz="687229"/>
            <a:r>
              <a:rPr lang="en-US" sz="6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09393"/>
            <a:ext cx="7391643" cy="32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11487" r="8155" b="5846"/>
          <a:stretch/>
        </p:blipFill>
        <p:spPr>
          <a:xfrm>
            <a:off x="-45039" y="0"/>
            <a:ext cx="8229600" cy="59436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295400" y="5383814"/>
            <a:ext cx="1104900" cy="460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7200900" y="4354576"/>
            <a:ext cx="480060" cy="330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659" y="5375272"/>
            <a:ext cx="1154430" cy="46038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6652260" y="3566160"/>
            <a:ext cx="480060" cy="4622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525004" y="5363549"/>
            <a:ext cx="1133621" cy="468923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4903470" y="3301707"/>
            <a:ext cx="480060" cy="4292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-3673180" y="2424019"/>
            <a:ext cx="4831761" cy="1447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77" tIns="36338" rIns="72677" bIns="36338" rtlCol="0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খাগরাছড়ি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রামগর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বৃহত্তর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নোয়াখালি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মঙ্গোলীয়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মহাজাতির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95639" y="5375272"/>
            <a:ext cx="1143000" cy="4572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নোয়াখালি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383530" y="4028440"/>
            <a:ext cx="483870" cy="49123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43500" y="5363549"/>
            <a:ext cx="1104900" cy="468923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775938" y="1828800"/>
            <a:ext cx="5334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586" y="4684776"/>
            <a:ext cx="1168195" cy="497681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318738" y="4612638"/>
            <a:ext cx="489438" cy="49768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0375"/>
            <a:ext cx="3352800" cy="2043156"/>
          </a:xfrm>
          <a:prstGeom prst="rect">
            <a:avLst/>
          </a:prstGeom>
          <a:noFill/>
        </p:spPr>
        <p:txBody>
          <a:bodyPr wrap="square" lIns="72677" tIns="36338" rIns="72677" bIns="36338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সমাজব্যবস্থা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।তাদের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ককবরক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’।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5943" y="2621793"/>
            <a:ext cx="4380035" cy="519662"/>
          </a:xfrm>
          <a:prstGeom prst="rect">
            <a:avLst/>
          </a:prstGeom>
          <a:noFill/>
        </p:spPr>
        <p:txBody>
          <a:bodyPr wrap="square" lIns="72677" tIns="36338" rIns="72677" bIns="36338" rtlCol="0">
            <a:spAutoFit/>
          </a:bodyPr>
          <a:lstStyle/>
          <a:p>
            <a:r>
              <a:rPr lang="en-US" sz="2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ছেলেরাই</a:t>
            </a:r>
            <a:r>
              <a:rPr lang="en-US" sz="2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2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উত্তরাধিকারী</a:t>
            </a:r>
            <a:r>
              <a:rPr lang="en-US" sz="2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8026"/>
            <a:ext cx="3024433" cy="226186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153" y="2068517"/>
            <a:ext cx="2407801" cy="189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738" y="3962400"/>
            <a:ext cx="4882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ত্রিপুরারা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বতর্মানে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লোকজ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দেব-দেবীর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অর্চনা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অনুষ্ঠানাদি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2" y="3276600"/>
            <a:ext cx="2965938" cy="25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618</Words>
  <Application>Microsoft Office PowerPoint</Application>
  <PresentationFormat>Custom</PresentationFormat>
  <Paragraphs>119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Century Gothic</vt:lpstr>
      <vt:lpstr>NikoshBAN</vt:lpstr>
      <vt:lpstr>SutonnyMJ</vt:lpstr>
      <vt:lpstr>Vladimir Script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Jobaydul Haque</dc:creator>
  <cp:lastModifiedBy>Windows User</cp:lastModifiedBy>
  <cp:revision>357</cp:revision>
  <dcterms:created xsi:type="dcterms:W3CDTF">2006-08-16T00:00:00Z</dcterms:created>
  <dcterms:modified xsi:type="dcterms:W3CDTF">2019-10-25T16:19:53Z</dcterms:modified>
</cp:coreProperties>
</file>