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450" r:id="rId2"/>
    <p:sldId id="310" r:id="rId3"/>
    <p:sldId id="347" r:id="rId4"/>
    <p:sldId id="452" r:id="rId5"/>
    <p:sldId id="348" r:id="rId6"/>
    <p:sldId id="457" r:id="rId7"/>
    <p:sldId id="453" r:id="rId8"/>
    <p:sldId id="444" r:id="rId9"/>
    <p:sldId id="442" r:id="rId10"/>
    <p:sldId id="439" r:id="rId11"/>
    <p:sldId id="402" r:id="rId12"/>
    <p:sldId id="424" r:id="rId13"/>
    <p:sldId id="425" r:id="rId14"/>
    <p:sldId id="440" r:id="rId15"/>
    <p:sldId id="426" r:id="rId16"/>
    <p:sldId id="433" r:id="rId17"/>
    <p:sldId id="434" r:id="rId18"/>
    <p:sldId id="435" r:id="rId19"/>
    <p:sldId id="456" r:id="rId20"/>
    <p:sldId id="45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0783" autoAdjust="0"/>
  </p:normalViewPr>
  <p:slideViewPr>
    <p:cSldViewPr>
      <p:cViewPr varScale="1">
        <p:scale>
          <a:sx n="67" d="100"/>
          <a:sy n="67" d="100"/>
        </p:scale>
        <p:origin x="-1651" y="-8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bn-BD" sz="4800" b="1" dirty="0"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4800" b="1" dirty="0"/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জন্ম: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r>
            <a:rPr lang="bn-BD" sz="3600" b="1" dirty="0">
              <a:latin typeface="NikoshBAN" pitchFamily="2" charset="0"/>
              <a:cs typeface="NikoshBAN" pitchFamily="2" charset="0"/>
            </a:rPr>
            <a:t>১৯১০ সালে </a:t>
          </a:r>
          <a:endParaRPr lang="en-US" sz="3600" b="1" dirty="0"/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/>
      <dgm:spPr/>
      <dgm:t>
        <a:bodyPr/>
        <a:lstStyle/>
        <a:p>
          <a:r>
            <a:rPr lang="bn-BD" sz="3200" b="1" dirty="0"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3200" b="1" dirty="0"/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/>
      <dgm:spPr/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3600" b="1" dirty="0"/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3200" b="1" dirty="0"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3200" b="1" dirty="0"/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/>
      <dgm:spPr/>
      <dgm:t>
        <a:bodyPr/>
        <a:lstStyle/>
        <a:p>
          <a:r>
            <a:rPr lang="bn-BD" sz="2800" b="1" dirty="0"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800" b="1" dirty="0"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/>
      <dgm:spPr/>
      <dgm:t>
        <a:bodyPr/>
        <a:lstStyle/>
        <a:p>
          <a:r>
            <a:rPr lang="bn-BD" sz="2800" b="1" dirty="0"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800" b="1" dirty="0"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51125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07376" custRadScaleRad="94288" custRadScaleInc="-6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39803" custScaleY="107419" custRadScaleRad="107091" custRadScaleInc="5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98447" custRadScaleRad="122066" custRadScaleInc="-7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05500" custRadScaleRad="91458" custRadScaleInc="4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59368" custScaleY="124292" custRadScaleRad="154278" custRadScaleInc="13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35893" custScaleY="143519" custRadScaleRad="144757" custRadScaleInc="-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3412475" y="2232171"/>
          <a:ext cx="2256831" cy="1728727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4800" b="1" kern="1200" dirty="0"/>
        </a:p>
      </dsp:txBody>
      <dsp:txXfrm>
        <a:off x="3742980" y="2485337"/>
        <a:ext cx="1595821" cy="1222395"/>
      </dsp:txXfrm>
    </dsp:sp>
    <dsp:sp modelId="{8DFCEEBA-E4CE-42CB-9835-6A84C90DEEBB}">
      <dsp:nvSpPr>
        <dsp:cNvPr id="0" name=""/>
        <dsp:cNvSpPr/>
      </dsp:nvSpPr>
      <dsp:spPr>
        <a:xfrm>
          <a:off x="3556383" y="76199"/>
          <a:ext cx="1906436" cy="1815392"/>
        </a:xfrm>
        <a:prstGeom prst="ellipse">
          <a:avLst/>
        </a:prstGeom>
        <a:solidFill>
          <a:schemeClr val="accent6">
            <a:shade val="80000"/>
            <a:alpha val="50000"/>
            <a:hueOff val="2"/>
            <a:satOff val="3265"/>
            <a:lumOff val="1001"/>
            <a:alphaOff val="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জন্ম: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600" b="1" kern="1200" dirty="0">
              <a:latin typeface="NikoshBAN" pitchFamily="2" charset="0"/>
              <a:cs typeface="NikoshBAN" pitchFamily="2" charset="0"/>
            </a:rPr>
            <a:t>১৯১০ সালে </a:t>
          </a:r>
          <a:endParaRPr lang="en-US" sz="3600" b="1" kern="1200" dirty="0"/>
        </a:p>
      </dsp:txBody>
      <dsp:txXfrm>
        <a:off x="3835574" y="342057"/>
        <a:ext cx="1348054" cy="1283676"/>
      </dsp:txXfrm>
    </dsp:sp>
    <dsp:sp modelId="{19066D1A-E3A4-4592-A187-D02555C45803}">
      <dsp:nvSpPr>
        <dsp:cNvPr id="0" name=""/>
        <dsp:cNvSpPr/>
      </dsp:nvSpPr>
      <dsp:spPr>
        <a:xfrm>
          <a:off x="5567750" y="1089543"/>
          <a:ext cx="2363631" cy="1816119"/>
        </a:xfrm>
        <a:prstGeom prst="ellipse">
          <a:avLst/>
        </a:prstGeom>
        <a:solidFill>
          <a:schemeClr val="accent6">
            <a:shade val="80000"/>
            <a:alpha val="50000"/>
            <a:hueOff val="5"/>
            <a:satOff val="6530"/>
            <a:lumOff val="2002"/>
            <a:alphaOff val="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3200" b="1" kern="1200" dirty="0"/>
        </a:p>
      </dsp:txBody>
      <dsp:txXfrm>
        <a:off x="5913896" y="1355507"/>
        <a:ext cx="1671339" cy="1284191"/>
      </dsp:txXfrm>
    </dsp:sp>
    <dsp:sp modelId="{2D095B9F-407A-42A8-B2D6-569CA460D036}">
      <dsp:nvSpPr>
        <dsp:cNvPr id="0" name=""/>
        <dsp:cNvSpPr/>
      </dsp:nvSpPr>
      <dsp:spPr>
        <a:xfrm>
          <a:off x="6067407" y="3375545"/>
          <a:ext cx="2006879" cy="1664431"/>
        </a:xfrm>
        <a:prstGeom prst="ellipse">
          <a:avLst/>
        </a:prstGeom>
        <a:solidFill>
          <a:schemeClr val="accent6">
            <a:shade val="80000"/>
            <a:alpha val="50000"/>
            <a:hueOff val="7"/>
            <a:satOff val="9795"/>
            <a:lumOff val="3003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3600" b="1" kern="1200" dirty="0"/>
        </a:p>
      </dsp:txBody>
      <dsp:txXfrm>
        <a:off x="6361308" y="3619295"/>
        <a:ext cx="1419077" cy="1176931"/>
      </dsp:txXfrm>
    </dsp:sp>
    <dsp:sp modelId="{AA5BC34C-D8CF-42ED-8FC3-02558198DF64}">
      <dsp:nvSpPr>
        <dsp:cNvPr id="0" name=""/>
        <dsp:cNvSpPr/>
      </dsp:nvSpPr>
      <dsp:spPr>
        <a:xfrm>
          <a:off x="3593759" y="4175793"/>
          <a:ext cx="1906436" cy="1783675"/>
        </a:xfrm>
        <a:prstGeom prst="ellipse">
          <a:avLst/>
        </a:prstGeom>
        <a:solidFill>
          <a:schemeClr val="accent6">
            <a:shade val="80000"/>
            <a:alpha val="50000"/>
            <a:hueOff val="9"/>
            <a:satOff val="13060"/>
            <a:lumOff val="4005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3200" b="1" kern="1200" dirty="0"/>
        </a:p>
      </dsp:txBody>
      <dsp:txXfrm>
        <a:off x="3872950" y="4437006"/>
        <a:ext cx="1348054" cy="1261249"/>
      </dsp:txXfrm>
    </dsp:sp>
    <dsp:sp modelId="{C893F3DE-54F3-4F66-8401-7356022A5217}">
      <dsp:nvSpPr>
        <dsp:cNvPr id="0" name=""/>
        <dsp:cNvSpPr/>
      </dsp:nvSpPr>
      <dsp:spPr>
        <a:xfrm>
          <a:off x="144556" y="3276603"/>
          <a:ext cx="2694414" cy="2101389"/>
        </a:xfrm>
        <a:prstGeom prst="ellipse">
          <a:avLst/>
        </a:prstGeom>
        <a:solidFill>
          <a:schemeClr val="accent6">
            <a:shade val="80000"/>
            <a:alpha val="50000"/>
            <a:hueOff val="12"/>
            <a:satOff val="16325"/>
            <a:lumOff val="5006"/>
            <a:alpha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39144" y="3584344"/>
        <a:ext cx="1905238" cy="1485907"/>
      </dsp:txXfrm>
    </dsp:sp>
    <dsp:sp modelId="{83C440DA-C9CF-4C95-A228-282E484C72AD}">
      <dsp:nvSpPr>
        <dsp:cNvPr id="0" name=""/>
        <dsp:cNvSpPr/>
      </dsp:nvSpPr>
      <dsp:spPr>
        <a:xfrm>
          <a:off x="649252" y="403376"/>
          <a:ext cx="2297525" cy="2426457"/>
        </a:xfrm>
        <a:prstGeom prst="ellipse">
          <a:avLst/>
        </a:prstGeom>
        <a:solidFill>
          <a:schemeClr val="accent6">
            <a:shade val="80000"/>
            <a:alpha val="50000"/>
            <a:hueOff val="14"/>
            <a:satOff val="19590"/>
            <a:lumOff val="6007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985717" y="758722"/>
        <a:ext cx="1624595" cy="1715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30969"/>
            <a:ext cx="66892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1026" name="Picture 2" descr="K:\Upload Content Image\Flawer 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1828800"/>
            <a:ext cx="868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9031" y="2057400"/>
            <a:ext cx="1981200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গাউন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3048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3048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1" y="4572000"/>
            <a:ext cx="2418046" cy="1219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দরদি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12271"/>
            <a:ext cx="7010400" cy="6664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928517"/>
            <a:ext cx="2765919" cy="231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24600" y="1056920"/>
            <a:ext cx="2667000" cy="1789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19422" y="4201886"/>
            <a:ext cx="26670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12" y="782056"/>
            <a:ext cx="3136388" cy="268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37841" y="3451777"/>
            <a:ext cx="2996016" cy="3046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7059407" y="-5443"/>
            <a:ext cx="1870867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286000" y="0"/>
            <a:ext cx="44196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52345058"/>
              </p:ext>
            </p:extLst>
          </p:nvPr>
        </p:nvGraphicFramePr>
        <p:xfrm>
          <a:off x="25021" y="762000"/>
          <a:ext cx="9118979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95317" y="267163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9591"/>
            <a:ext cx="2286000" cy="2662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6" y="3200400"/>
            <a:ext cx="2362200" cy="2746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30600"/>
            <a:ext cx="2286000" cy="2662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902794"/>
            <a:ext cx="9144000" cy="2955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কর।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" y="21771"/>
            <a:ext cx="9093887" cy="3881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2550004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উদ্দীপকের সাথে ‘মাদার তেরেসা’ রচনার সাদৃশ্যপূর্ণ দিক হলো-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উদ্দীপকের সাথে  সাদৃশ্যপূর্ণ দিকটি হলো-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685800"/>
            <a:ext cx="3505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2130" y="2045970"/>
            <a:ext cx="6019800" cy="42473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শৈশবের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মানবসেবার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98932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305800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r"/>
            <a:endParaRPr lang="en-US" sz="1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dvinvbv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Av³vi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endParaRPr lang="bn-BD" sz="48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SushreeMJ" pitchFamily="2" charset="0"/>
              <a:cs typeface="NikoshBAN" pitchFamily="2" charset="0"/>
            </a:endParaRPr>
          </a:p>
          <a:p>
            <a:pPr algn="ctr"/>
            <a:r>
              <a:rPr lang="bn-BD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(ICT) </a:t>
            </a:r>
            <a:endParaRPr lang="bn-IN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Rvwoqv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Bt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wmt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`ª</a:t>
            </a:r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vmv</a:t>
            </a:r>
            <a:endParaRPr lang="en-US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dwKinvU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302" y="4355487"/>
            <a:ext cx="7739743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:</a:t>
            </a:r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:</a:t>
            </a:r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 </a:t>
            </a:r>
            <a:endParaRPr lang="bn-BD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:</a:t>
            </a:r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40 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All Images\Image\Murad Important Images\Farh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1905000" cy="2310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533400"/>
            <a:ext cx="9144000" cy="7010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11430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2259" y="2819400"/>
            <a:ext cx="2969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0800" y="45212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534400" cy="4648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4826" y="6103862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mother-tere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638800" cy="44825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0801" y="51816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60198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40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orizontal Scroll 26"/>
          <p:cNvSpPr/>
          <p:nvPr/>
        </p:nvSpPr>
        <p:spPr>
          <a:xfrm>
            <a:off x="0" y="0"/>
            <a:ext cx="9144000" cy="3048000"/>
          </a:xfrm>
          <a:prstGeom prst="horizontalScroll">
            <a:avLst>
              <a:gd name="adj" fmla="val 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ctr">
              <a:spcBef>
                <a:spcPct val="0"/>
              </a:spcBef>
              <a:defRPr/>
            </a:pPr>
            <a:r>
              <a:rPr lang="bn-BD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bn-BD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3048000"/>
            <a:ext cx="9144000" cy="3809999"/>
          </a:xfrm>
          <a:prstGeom prst="horizontalScroll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lvl="0">
              <a:spcBef>
                <a:spcPct val="0"/>
              </a:spcBef>
              <a:defRPr/>
            </a:pPr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bn-BD" sz="8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8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8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304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6514925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………….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উল্লেখ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নির্বাচিত অংশটুকু শুদ্ধ উচ্চারণে পড়তে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মাদার তেরেসার সেবাকর্মের বর্ণনা দিতে পারবে।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3143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6"/>
          <p:cNvSpPr/>
          <p:nvPr/>
        </p:nvSpPr>
        <p:spPr>
          <a:xfrm>
            <a:off x="3326245" y="228600"/>
            <a:ext cx="2057400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54142"/>
            <a:ext cx="2404777" cy="2044412"/>
            <a:chOff x="3352817" y="1371583"/>
            <a:chExt cx="2817371" cy="2395178"/>
          </a:xfrm>
        </p:grpSpPr>
        <p:sp>
          <p:nvSpPr>
            <p:cNvPr id="5" name="Oval 4"/>
            <p:cNvSpPr/>
            <p:nvPr/>
          </p:nvSpPr>
          <p:spPr>
            <a:xfrm>
              <a:off x="3352817" y="1371583"/>
              <a:ext cx="2817371" cy="2395178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765411" y="1722349"/>
              <a:ext cx="1992183" cy="1693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42694" y="1218043"/>
            <a:ext cx="1716610" cy="1716610"/>
            <a:chOff x="3758395" y="2258556"/>
            <a:chExt cx="1716610" cy="1716610"/>
          </a:xfrm>
          <a:solidFill>
            <a:srgbClr val="FF0000"/>
          </a:solidFill>
        </p:grpSpPr>
        <p:sp>
          <p:nvSpPr>
            <p:cNvPr id="8" name="Oval 7"/>
            <p:cNvSpPr/>
            <p:nvPr/>
          </p:nvSpPr>
          <p:spPr>
            <a:xfrm>
              <a:off x="3758395" y="2258556"/>
              <a:ext cx="1716610" cy="171661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009787" y="2509948"/>
              <a:ext cx="1213826" cy="12138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সন্‌জিদা খাতুন</a:t>
              </a:r>
              <a:endParaRPr lang="en-US" sz="3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0600" y="1295400"/>
            <a:ext cx="2057400" cy="1580556"/>
            <a:chOff x="3781751" y="2103929"/>
            <a:chExt cx="1599216" cy="1599216"/>
          </a:xfrm>
          <a:solidFill>
            <a:srgbClr val="0070C0"/>
          </a:solidFill>
        </p:grpSpPr>
        <p:sp>
          <p:nvSpPr>
            <p:cNvPr id="11" name="Oval 10"/>
            <p:cNvSpPr/>
            <p:nvPr/>
          </p:nvSpPr>
          <p:spPr>
            <a:xfrm>
              <a:off x="3781751" y="2103929"/>
              <a:ext cx="1599216" cy="159921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15951" y="2338129"/>
              <a:ext cx="1130816" cy="113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600" kern="1200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600" kern="1200" dirty="0">
                  <a:latin typeface="NikoshBAN" pitchFamily="2" charset="0"/>
                  <a:cs typeface="NikoshBAN" pitchFamily="2" charset="0"/>
                </a:rPr>
                <a:t>১৯৩৩ খ্রি</a:t>
              </a:r>
              <a:r>
                <a:rPr lang="en-US" sz="2600" kern="1200" dirty="0" err="1">
                  <a:latin typeface="NikoshBAN" pitchFamily="2" charset="0"/>
                  <a:cs typeface="NikoshBAN" pitchFamily="2" charset="0"/>
                </a:rPr>
                <a:t>ষ্টাব্দ</a:t>
              </a:r>
              <a:endParaRPr lang="en-US" sz="2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3429000"/>
            <a:ext cx="2631587" cy="1951398"/>
            <a:chOff x="3312382" y="0"/>
            <a:chExt cx="2707896" cy="1951398"/>
          </a:xfrm>
        </p:grpSpPr>
        <p:sp>
          <p:nvSpPr>
            <p:cNvPr id="14" name="Oval 13"/>
            <p:cNvSpPr/>
            <p:nvPr/>
          </p:nvSpPr>
          <p:spPr>
            <a:xfrm>
              <a:off x="3312382" y="0"/>
              <a:ext cx="2707896" cy="19513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708944" y="285776"/>
              <a:ext cx="1914772" cy="1379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অতীত দিনের স্মৃতি</a:t>
              </a:r>
              <a:endParaRPr lang="en-US" sz="3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0250" y="3276600"/>
            <a:ext cx="2977150" cy="2236045"/>
            <a:chOff x="5261218" y="77003"/>
            <a:chExt cx="2575409" cy="1599216"/>
          </a:xfrm>
          <a:solidFill>
            <a:srgbClr val="FFC000"/>
          </a:solidFill>
        </p:grpSpPr>
        <p:sp>
          <p:nvSpPr>
            <p:cNvPr id="17" name="Oval 16"/>
            <p:cNvSpPr/>
            <p:nvPr/>
          </p:nvSpPr>
          <p:spPr>
            <a:xfrm>
              <a:off x="5261218" y="77003"/>
              <a:ext cx="2575409" cy="159921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638379" y="311203"/>
              <a:ext cx="1670909" cy="1161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3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19800" y="3276600"/>
            <a:ext cx="2614964" cy="2286000"/>
            <a:chOff x="-403249" y="918914"/>
            <a:chExt cx="3969246" cy="3969246"/>
          </a:xfrm>
          <a:solidFill>
            <a:schemeClr val="accent5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-403249" y="918914"/>
              <a:ext cx="3969246" cy="396924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178034" y="1500197"/>
              <a:ext cx="2806680" cy="2806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4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33864" y="614451"/>
            <a:ext cx="9160932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8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8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8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8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র্তৃক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932" y="3415218"/>
            <a:ext cx="914400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9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9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9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র্থী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9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9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9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6932" y="0"/>
            <a:ext cx="9160932" cy="6830437"/>
          </a:xfrm>
          <a:prstGeom prst="frame">
            <a:avLst>
              <a:gd name="adj1" fmla="val 867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971"/>
            <a:ext cx="4635143" cy="347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llout: Up Arrow 2"/>
          <p:cNvSpPr/>
          <p:nvPr/>
        </p:nvSpPr>
        <p:spPr>
          <a:xfrm>
            <a:off x="0" y="3657600"/>
            <a:ext cx="9111342" cy="3194957"/>
          </a:xfrm>
          <a:prstGeom prst="upArrowCallout">
            <a:avLst>
              <a:gd name="adj1" fmla="val 137651"/>
              <a:gd name="adj2" fmla="val 69848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অনুচ্ছেদ লেখ 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Words>512</Words>
  <Application>Microsoft Office PowerPoint</Application>
  <PresentationFormat>On-screen Show (4:3)</PresentationFormat>
  <Paragraphs>126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733</cp:revision>
  <dcterms:created xsi:type="dcterms:W3CDTF">2006-08-16T00:00:00Z</dcterms:created>
  <dcterms:modified xsi:type="dcterms:W3CDTF">2019-10-27T14:33:24Z</dcterms:modified>
</cp:coreProperties>
</file>