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61" r:id="rId6"/>
    <p:sldId id="260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E770-FBD8-4618-8627-5B3733280D4D}" type="datetimeFigureOut">
              <a:rPr lang="en-US" smtClean="0"/>
              <a:pPr/>
              <a:t>07-Aug-18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2693-C46F-496E-B601-C7913465F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E770-FBD8-4618-8627-5B3733280D4D}" type="datetimeFigureOut">
              <a:rPr lang="en-US" smtClean="0"/>
              <a:pPr/>
              <a:t>07-Aug-18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2693-C46F-496E-B601-C7913465F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E770-FBD8-4618-8627-5B3733280D4D}" type="datetimeFigureOut">
              <a:rPr lang="en-US" smtClean="0"/>
              <a:pPr/>
              <a:t>07-Aug-18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2693-C46F-496E-B601-C7913465F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E770-FBD8-4618-8627-5B3733280D4D}" type="datetimeFigureOut">
              <a:rPr lang="en-US" smtClean="0"/>
              <a:pPr/>
              <a:t>07-Aug-18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2693-C46F-496E-B601-C7913465F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E770-FBD8-4618-8627-5B3733280D4D}" type="datetimeFigureOut">
              <a:rPr lang="en-US" smtClean="0"/>
              <a:pPr/>
              <a:t>07-Aug-18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2693-C46F-496E-B601-C7913465F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E770-FBD8-4618-8627-5B3733280D4D}" type="datetimeFigureOut">
              <a:rPr lang="en-US" smtClean="0"/>
              <a:pPr/>
              <a:t>07-Aug-18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2693-C46F-496E-B601-C7913465F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E770-FBD8-4618-8627-5B3733280D4D}" type="datetimeFigureOut">
              <a:rPr lang="en-US" smtClean="0"/>
              <a:pPr/>
              <a:t>07-Aug-18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2693-C46F-496E-B601-C7913465F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E770-FBD8-4618-8627-5B3733280D4D}" type="datetimeFigureOut">
              <a:rPr lang="en-US" smtClean="0"/>
              <a:pPr/>
              <a:t>07-Aug-18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2693-C46F-496E-B601-C7913465F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E770-FBD8-4618-8627-5B3733280D4D}" type="datetimeFigureOut">
              <a:rPr lang="en-US" smtClean="0"/>
              <a:pPr/>
              <a:t>07-Aug-18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2693-C46F-496E-B601-C7913465F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E770-FBD8-4618-8627-5B3733280D4D}" type="datetimeFigureOut">
              <a:rPr lang="en-US" smtClean="0"/>
              <a:pPr/>
              <a:t>07-Aug-18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2693-C46F-496E-B601-C7913465F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E770-FBD8-4618-8627-5B3733280D4D}" type="datetimeFigureOut">
              <a:rPr lang="en-US" smtClean="0"/>
              <a:pPr/>
              <a:t>07-Aug-18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2693-C46F-496E-B601-C7913465F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0E770-FBD8-4618-8627-5B3733280D4D}" type="datetimeFigureOut">
              <a:rPr lang="en-US" smtClean="0"/>
              <a:pPr/>
              <a:t>07-Aug-18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92693-C46F-496E-B601-C7913465F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images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8182" y="1676400"/>
            <a:ext cx="4976018" cy="497601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miru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52400"/>
            <a:ext cx="7010400" cy="7010400"/>
          </a:xfrm>
        </p:spPr>
      </p:pic>
      <p:sp>
        <p:nvSpPr>
          <p:cNvPr id="5" name="TextBox 4"/>
          <p:cNvSpPr txBox="1"/>
          <p:nvPr/>
        </p:nvSpPr>
        <p:spPr>
          <a:xfrm>
            <a:off x="914400" y="1676400"/>
            <a:ext cx="7772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9600" b="1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 আমিরুল ইসলাম </a:t>
            </a:r>
          </a:p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প্রভাষক (প্রাণিবিদ্যা )</a:t>
            </a:r>
          </a:p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আগদিঘল গ্রাম সিনিয়র আলিম মাদ্রাসা </a:t>
            </a:r>
          </a:p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উল্লাপাড়া , সিরাজগঞ্জ</a:t>
            </a:r>
          </a:p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মোবাইল নং ০১৭৩২০১৯৫১৫ 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১০ম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মোট শিক্ষার্থী সংখ্যাঃ৪০ জন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উপস্থিত শিক্ষার্থীঃ৩৫ জন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অনুপস্থিত শিক্ষার্থীঃ ৫ জন 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জীব বিজ্ঞান  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তারিখঃ০৫/০৩/২০১৮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828800"/>
            <a:ext cx="6096000" cy="4525963"/>
          </a:xfrm>
        </p:spPr>
        <p:txBody>
          <a:bodyPr/>
          <a:lstStyle/>
          <a:p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জীব বিজ্ঞান</a:t>
            </a:r>
          </a:p>
          <a:p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অধ্যায়ঃ চতুর্থ</a:t>
            </a:r>
          </a:p>
          <a:p>
            <a:pPr>
              <a:buNone/>
            </a:pP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পাঠের নামঃ কোষের গঠন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2860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প্রাণী কোষ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590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828800"/>
            <a:ext cx="4918091" cy="4025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 </a:t>
            </a:r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 অধ্যায় শেষে শিক্ষার্থীরা জানতে পারবেঃ</a:t>
            </a:r>
          </a:p>
          <a:p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প্রাণী কোষের পরিচিতি।</a:t>
            </a:r>
          </a:p>
          <a:p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প্রাণী কোষের গঠন ।</a:t>
            </a:r>
          </a:p>
          <a:p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কোষীয় অঙ্গানু।</a:t>
            </a:r>
          </a:p>
          <a:p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কোষের কাজ।</a:t>
            </a:r>
          </a:p>
          <a:p>
            <a:pPr>
              <a:buNone/>
            </a:pPr>
            <a:endParaRPr lang="bn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imal_cell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4800"/>
            <a:ext cx="6553200" cy="44114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53340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চিত্রঃ একটি আদর্শ প্রাণি কোষ। 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উদ্ভীদ কোষ থেকে প্রাণী কোষের বৈশিষ্ট্য আলাদা কর। </a:t>
            </a:r>
          </a:p>
          <a:p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কোষের অঙ্গাণুগুলোর নাম বল। </a:t>
            </a:r>
          </a:p>
          <a:p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প্রাণী কোষের বিশেষ বৈশিষ্ট্য বল। 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  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কোষ কি ?</a:t>
            </a:r>
          </a:p>
          <a:p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প্রাণী কোষের বৈশিষ্ট্য বল।</a:t>
            </a:r>
          </a:p>
          <a:p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কোষের কাজ।</a:t>
            </a:r>
          </a:p>
          <a:p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কোষীয় অঙ্গানুর নাম।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362200"/>
            <a:ext cx="4495800" cy="2362200"/>
          </a:xfrm>
        </p:spPr>
        <p:txBody>
          <a:bodyPr>
            <a:noAutofit/>
          </a:bodyPr>
          <a:lstStyle/>
          <a:p>
            <a:r>
              <a:rPr lang="bn-IN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প্রাণী কোষের চিহ্নিত চিত্র।   </a:t>
            </a:r>
            <a:endParaRPr lang="en-US" sz="6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127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</vt:lpstr>
      <vt:lpstr>শিক্ষক পরিচিতি</vt:lpstr>
      <vt:lpstr>পাঠ শিরোনাম</vt:lpstr>
      <vt:lpstr>PowerPoint Presentation</vt:lpstr>
      <vt:lpstr>শিখন ফল</vt:lpstr>
      <vt:lpstr>PowerPoint Presentation</vt:lpstr>
      <vt:lpstr>জোড়ায় কাজ </vt:lpstr>
      <vt:lpstr>মূল্যায়ন  </vt:lpstr>
      <vt:lpstr>বাড়ির কাজ</vt:lpstr>
      <vt:lpstr>PowerPoint Presentation</vt:lpstr>
    </vt:vector>
  </TitlesOfParts>
  <Company>Computer Future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 11</dc:creator>
  <cp:lastModifiedBy>Blue Eye</cp:lastModifiedBy>
  <cp:revision>43</cp:revision>
  <dcterms:created xsi:type="dcterms:W3CDTF">2018-03-05T08:11:32Z</dcterms:created>
  <dcterms:modified xsi:type="dcterms:W3CDTF">2018-08-07T05:47:51Z</dcterms:modified>
</cp:coreProperties>
</file>