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78" r:id="rId9"/>
    <p:sldId id="263" r:id="rId10"/>
    <p:sldId id="264" r:id="rId11"/>
    <p:sldId id="265" r:id="rId12"/>
    <p:sldId id="267" r:id="rId13"/>
    <p:sldId id="268" r:id="rId14"/>
    <p:sldId id="276" r:id="rId15"/>
    <p:sldId id="277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380-864C-4737-A98D-21C516ACA8D6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ED8B-6663-4BB8-9C6D-66C67C70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7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380-864C-4737-A98D-21C516ACA8D6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ED8B-6663-4BB8-9C6D-66C67C70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380-864C-4737-A98D-21C516ACA8D6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ED8B-6663-4BB8-9C6D-66C67C70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380-864C-4737-A98D-21C516ACA8D6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ED8B-6663-4BB8-9C6D-66C67C70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380-864C-4737-A98D-21C516ACA8D6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ED8B-6663-4BB8-9C6D-66C67C70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1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380-864C-4737-A98D-21C516ACA8D6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ED8B-6663-4BB8-9C6D-66C67C70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7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380-864C-4737-A98D-21C516ACA8D6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ED8B-6663-4BB8-9C6D-66C67C70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1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380-864C-4737-A98D-21C516ACA8D6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ED8B-6663-4BB8-9C6D-66C67C70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5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380-864C-4737-A98D-21C516ACA8D6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ED8B-6663-4BB8-9C6D-66C67C70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4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380-864C-4737-A98D-21C516ACA8D6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ED8B-6663-4BB8-9C6D-66C67C70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F380-864C-4737-A98D-21C516ACA8D6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ED8B-6663-4BB8-9C6D-66C67C70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F380-864C-4737-A98D-21C516ACA8D6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FED8B-6663-4BB8-9C6D-66C67C70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4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mp"/><Relationship Id="rId3" Type="http://schemas.openxmlformats.org/officeDocument/2006/relationships/image" Target="../media/image22.jpg"/><Relationship Id="rId7" Type="http://schemas.openxmlformats.org/officeDocument/2006/relationships/image" Target="../media/image27.tm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10.jp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92355" y="367353"/>
            <a:ext cx="54102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55" y="3243688"/>
            <a:ext cx="5781747" cy="324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401" y="105818"/>
            <a:ext cx="3447197" cy="1325563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রেজাল্ট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 b="29259"/>
          <a:stretch/>
        </p:blipFill>
        <p:spPr>
          <a:xfrm>
            <a:off x="1291457" y="2023280"/>
            <a:ext cx="3208608" cy="26169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22999" r="34000" b="18501"/>
          <a:stretch/>
        </p:blipFill>
        <p:spPr>
          <a:xfrm>
            <a:off x="8230168" y="1825625"/>
            <a:ext cx="2814614" cy="28146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13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135" y="392420"/>
            <a:ext cx="4151772" cy="1325563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73" y="2024169"/>
            <a:ext cx="3775679" cy="2121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79" y="4328976"/>
            <a:ext cx="3775679" cy="212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8" y="4328976"/>
            <a:ext cx="4189868" cy="2107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8" y="2024169"/>
            <a:ext cx="4018830" cy="2121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143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234" y="354842"/>
            <a:ext cx="2696570" cy="1008300"/>
          </a:xfr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5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ইন্টানেটের</a:t>
            </a:r>
            <a:r>
              <a:rPr lang="en-US" sz="5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5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400" dirty="0">
              <a:solidFill>
                <a:srgbClr val="000000"/>
              </a:solidFill>
              <a:latin typeface="SutonnyMJ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036" y="25568"/>
            <a:ext cx="2873991" cy="871705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সামাধান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6830"/>
            <a:ext cx="23145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36" y="123683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63" y="1333964"/>
            <a:ext cx="2877380" cy="1750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33484" y="3424343"/>
            <a:ext cx="281519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5381" y="3458221"/>
            <a:ext cx="225028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1640" y="3424343"/>
            <a:ext cx="311169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03814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19606" y="6203941"/>
            <a:ext cx="244294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ই-</a:t>
            </a:r>
            <a:r>
              <a:rPr lang="en-US" sz="2800" dirty="0" err="1" smtClean="0"/>
              <a:t>মেইল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পারি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17" y="4330524"/>
            <a:ext cx="3045518" cy="1689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5088534" y="6203941"/>
            <a:ext cx="253848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পরিক্ষার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ফলাফল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পাই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79" y="3424237"/>
            <a:ext cx="123842" cy="9526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851" y="4261782"/>
            <a:ext cx="2629267" cy="15146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12851" y="6133849"/>
            <a:ext cx="296156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7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3" grpId="0" animBg="1"/>
      <p:bldP spid="1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78" y="2825057"/>
            <a:ext cx="2143424" cy="109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5534" y="1947797"/>
            <a:ext cx="3466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১.বাংলা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33" y="2911272"/>
            <a:ext cx="996287" cy="1063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38" y="2911272"/>
            <a:ext cx="1619870" cy="977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39" y="2720267"/>
            <a:ext cx="2366747" cy="1200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990725" y="4333579"/>
            <a:ext cx="496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997306" y="4333579"/>
            <a:ext cx="43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51315" y="4390216"/>
            <a:ext cx="411625" cy="52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781151" y="4333579"/>
            <a:ext cx="43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</p:spTree>
    <p:extLst>
      <p:ext uri="{BB962C8B-B14F-4D97-AF65-F5344CB8AC3E}">
        <p14:creationId xmlns:p14="http://schemas.microsoft.com/office/powerpoint/2010/main" val="14739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2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২.অনলাইন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87" y="3151336"/>
            <a:ext cx="2505814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ইন্টানেট</a:t>
            </a:r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6037" y="3151336"/>
            <a:ext cx="377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পত্রিকার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8788" y="3077756"/>
            <a:ext cx="3639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ব্রাঊজার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0" y="1403619"/>
            <a:ext cx="2550847" cy="166498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85" y="1403619"/>
            <a:ext cx="2298086" cy="170503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88" y="1314184"/>
            <a:ext cx="2504328" cy="18371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8698" y="3858484"/>
            <a:ext cx="2593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2208" y="4804244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iওii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002507" y="4793220"/>
            <a:ext cx="139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(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iওiii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539565" y="4793220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(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iiওiii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643432" y="4804244"/>
            <a:ext cx="1454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i,iiওii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058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  <p:bldP spid="13" grpId="1"/>
      <p:bldP spid="14" grpId="0"/>
      <p:bldP spid="15" grpId="0"/>
      <p:bldP spid="15" grpId="1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493" y="228647"/>
            <a:ext cx="3092355" cy="132556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33" y="296886"/>
            <a:ext cx="10515600" cy="1325563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samsung\Desktop\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67201" y="1741843"/>
            <a:ext cx="4910138" cy="4918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38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081" y="0"/>
            <a:ext cx="4457131" cy="1325563"/>
          </a:xfr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marL="0" indent="0" algn="just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খোট্টাপাড়া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 algn="just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সাপাহার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ইমেলঃ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/>
              <a:t>zohurul2017@gmail.com</a:t>
            </a:r>
            <a:endParaRPr lang="en-US" sz="3600" b="1" dirty="0"/>
          </a:p>
          <a:p>
            <a:pPr marL="0" indent="0" algn="just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০১৭৩৪৬৫২০৮০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12" y="2153327"/>
            <a:ext cx="2937794" cy="36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257" y="109183"/>
            <a:ext cx="4477603" cy="1061350"/>
          </a:xfrm>
          <a:noFill/>
          <a:ln w="38100">
            <a:solidFill>
              <a:schemeClr val="tx1"/>
            </a:solidFill>
            <a:prstDash val="solid"/>
          </a:ln>
        </p:spPr>
        <p:txBody>
          <a:bodyPr>
            <a:normAutofit fontScale="90000"/>
          </a:bodyPr>
          <a:lstStyle/>
          <a:p>
            <a:pPr lvl="0" algn="ctr"/>
            <a:r>
              <a:rPr lang="en-US" sz="89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8900" dirty="0" smtClean="0">
                <a:latin typeface="NikoshBAN" pitchFamily="2" charset="0"/>
                <a:cs typeface="NikoshBAN" pitchFamily="2" charset="0"/>
              </a:rPr>
            </a:br>
            <a:r>
              <a:rPr lang="en-US" sz="89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1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7415"/>
            <a:ext cx="10515600" cy="382954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 ৮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spcBef>
                <a:spcPct val="20000"/>
              </a:spcBef>
              <a:buNone/>
              <a:defRPr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 ৪৫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spcBef>
                <a:spcPct val="20000"/>
              </a:spcBef>
              <a:buNone/>
              <a:defRPr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২০-১০-১৯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468" y="-89789"/>
            <a:ext cx="3542732" cy="604643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n-US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ATIKUR RAHMAN\Pictures\aziz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588" y="959061"/>
            <a:ext cx="3465880" cy="20064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3" descr="C:\Users\ATIKUR RAHMAN\Pictures\pic\th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1829" y="947065"/>
            <a:ext cx="3543300" cy="21204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609600" y="5435768"/>
            <a:ext cx="472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?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229323"/>
            <a:ext cx="218598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999" y="3290879"/>
            <a:ext cx="236106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1949" y="3402126"/>
            <a:ext cx="2303059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59" y="947065"/>
            <a:ext cx="2830379" cy="2082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5" r="50981"/>
          <a:stretch/>
        </p:blipFill>
        <p:spPr>
          <a:xfrm>
            <a:off x="9362178" y="4351047"/>
            <a:ext cx="2132951" cy="12232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9594645" y="6066710"/>
            <a:ext cx="2248158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83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421" y="51740"/>
            <a:ext cx="4811973" cy="887106"/>
          </a:xfrm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29" y="4109983"/>
            <a:ext cx="2765224" cy="1868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4" b="20757"/>
          <a:stretch/>
        </p:blipFill>
        <p:spPr>
          <a:xfrm>
            <a:off x="4730184" y="1303509"/>
            <a:ext cx="2518479" cy="1691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61" y="1303509"/>
            <a:ext cx="25908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" t="10468" r="3257" b="12116"/>
          <a:stretch/>
        </p:blipFill>
        <p:spPr>
          <a:xfrm>
            <a:off x="5022376" y="4107976"/>
            <a:ext cx="2347416" cy="1692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13334" r="25834" b="28889"/>
          <a:stretch/>
        </p:blipFill>
        <p:spPr>
          <a:xfrm>
            <a:off x="893788" y="1303509"/>
            <a:ext cx="2662165" cy="1821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15" y="4045541"/>
            <a:ext cx="2776184" cy="1754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73584" y="3321581"/>
            <a:ext cx="290257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6627" y="3264866"/>
            <a:ext cx="144559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পড়াপযায়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8062" y="3273339"/>
            <a:ext cx="277618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9390" y="6110501"/>
            <a:ext cx="209292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251" y="6110501"/>
            <a:ext cx="4371817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জিবনের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78061" y="5978638"/>
            <a:ext cx="3253737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ইন্টানেটের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213" y="512075"/>
            <a:ext cx="3897573" cy="131355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17" y="477673"/>
            <a:ext cx="3488140" cy="1119116"/>
          </a:xfr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itchFamily="2" charset="0"/>
              </a:rPr>
              <a:t>শেষে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cs typeface="NikoshBAN" pitchFamily="2" charset="0"/>
              </a:rPr>
              <a:t>- - </a:t>
            </a:r>
            <a:r>
              <a:rPr lang="en-US" sz="4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00"/>
                </a:solidFill>
                <a:latin typeface="SutonnyMJ" pitchFamily="2" charset="0"/>
              </a:rPr>
              <a:t>|</a:t>
            </a:r>
          </a:p>
          <a:p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মুল্যায়ণ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741" y="105818"/>
            <a:ext cx="5016690" cy="999651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3" y="1273892"/>
            <a:ext cx="2797233" cy="1891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50" y="1317187"/>
            <a:ext cx="2657475" cy="172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04" y="1317187"/>
            <a:ext cx="2847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4" b="19091"/>
          <a:stretch/>
        </p:blipFill>
        <p:spPr>
          <a:xfrm>
            <a:off x="8656271" y="3852427"/>
            <a:ext cx="2720239" cy="2215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4" y="3975506"/>
            <a:ext cx="2971022" cy="1901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07" y="3925309"/>
            <a:ext cx="3007559" cy="2001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97754" y="6067620"/>
            <a:ext cx="297102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পড়াশুনা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4450" y="3165037"/>
            <a:ext cx="265747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ই-</a:t>
            </a:r>
            <a:r>
              <a:rPr lang="en-US" sz="3200" dirty="0" err="1" smtClean="0"/>
              <a:t>ইমেল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30192" y="6125633"/>
            <a:ext cx="261173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ইন্টানেট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ব্রাওযার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6438" y="6189003"/>
            <a:ext cx="206763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92404" y="3267652"/>
            <a:ext cx="284797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544" y="3277884"/>
            <a:ext cx="279723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র্ভাচুয়াল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ক্লাস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506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44" y="242294"/>
            <a:ext cx="2747996" cy="19276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377821" y="2474912"/>
            <a:ext cx="458564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991" y="5174776"/>
            <a:ext cx="10304059" cy="13716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4460" y="3955998"/>
            <a:ext cx="7192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০৫ </a:t>
            </a:r>
            <a:r>
              <a:rPr lang="en-US" sz="60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276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শিক্ষক পরিচিতি</vt:lpstr>
      <vt:lpstr> পাঠ পরিচিতি </vt:lpstr>
      <vt:lpstr>নিচের ছবিগুলো দেখি</vt:lpstr>
      <vt:lpstr>নিচের চিত্রগুলো লক্ষ করি  </vt:lpstr>
      <vt:lpstr>পাঠ শিরোনাম</vt:lpstr>
      <vt:lpstr>শিখন ফল</vt:lpstr>
      <vt:lpstr>নিচের চিত্র গুলো লক্ষ করি </vt:lpstr>
      <vt:lpstr>PowerPoint Presentation</vt:lpstr>
      <vt:lpstr>সমাধান</vt:lpstr>
      <vt:lpstr> চিত্র গুলো লক্ষ করি </vt:lpstr>
      <vt:lpstr>দলীয় কাজ </vt:lpstr>
      <vt:lpstr>সামাধান</vt:lpstr>
      <vt:lpstr>মূল্যায়ন</vt:lpstr>
      <vt:lpstr>PowerPoint Presentation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</dc:creator>
  <cp:lastModifiedBy>pc</cp:lastModifiedBy>
  <cp:revision>177</cp:revision>
  <dcterms:created xsi:type="dcterms:W3CDTF">2019-05-08T15:33:05Z</dcterms:created>
  <dcterms:modified xsi:type="dcterms:W3CDTF">2019-10-28T02:27:11Z</dcterms:modified>
</cp:coreProperties>
</file>