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201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12E1B-9629-4DF5-82C2-43F5724826C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0887-56AA-45C3-AF33-04799141E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40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0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u="none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প্লাটিনাম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1200" b="0" u="none" baseline="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0" u="none" baseline="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1200" b="0" u="none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0887-56AA-45C3-AF33-04799141E7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FD2D5-DE2F-430B-A98E-354F285674E5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25C2-82F1-4A07-9C7C-B78ED095BE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653"/>
            <a:ext cx="9144000" cy="6092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53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300" u="sng" dirty="0" smtClean="0">
                <a:latin typeface="NikoshBAN" pitchFamily="2" charset="0"/>
                <a:cs typeface="NikoshBAN" pitchFamily="2" charset="0"/>
              </a:rPr>
              <a:t>: ১০ ও ১১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নেটাওয়ার্কের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নেটাওয়ার্ক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00200"/>
            <a:ext cx="4191001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2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 ১২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886200" cy="32130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নেটাওয়ার্ক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0" y="1066800"/>
            <a:ext cx="86106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7200" y="0"/>
            <a:ext cx="1202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86400"/>
            <a:ext cx="8001000" cy="1371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USB </a:t>
            </a:r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8674" name="Picture 2" descr="https://chomok.com.bd/uploads/product_image/product_1070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362200"/>
            <a:ext cx="19812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0" y="1066800"/>
            <a:ext cx="86106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8200" y="0"/>
            <a:ext cx="120255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86400"/>
            <a:ext cx="8001000" cy="1371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সুইচ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6626" name="Picture 2" descr="https://tse2.mm.bing.net/th?id=OIP.FlXeLaTc_CQV0Qn2p63P0gHaHa&amp;pid=Api&amp;P=0&amp;w=300&amp;h=3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2860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0" y="1066800"/>
            <a:ext cx="8610600" cy="1600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600" y="-170780"/>
            <a:ext cx="12324974" cy="702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486400"/>
            <a:ext cx="8001000" cy="1371600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endParaRPr lang="en-US" sz="5400" dirty="0">
              <a:solidFill>
                <a:schemeClr val="bg1"/>
              </a:solidFill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133600"/>
            <a:ext cx="232298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2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 ১৩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886200" cy="32130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নেটাওয়ার্ক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মডেম</a:t>
            </a:r>
            <a:endParaRPr lang="en-US" dirty="0"/>
          </a:p>
        </p:txBody>
      </p:sp>
      <p:pic>
        <p:nvPicPr>
          <p:cNvPr id="20484" name="Picture 4" descr="https://static.ajkerdeal.com/images/deals/251100103130155/smallimag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71600"/>
            <a:ext cx="34290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endParaRPr lang="en-US" dirty="0"/>
          </a:p>
        </p:txBody>
      </p:sp>
      <p:pic>
        <p:nvPicPr>
          <p:cNvPr id="18434" name="Picture 2" descr="https://tse3.mm.bing.net/th?id=OIP.cxJKpqyQsYwZkyOJiWO4tAHaEC&amp;pid=Api&amp;P=0&amp;w=317&amp;h=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219200"/>
            <a:ext cx="614357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endParaRPr lang="en-US" dirty="0"/>
          </a:p>
        </p:txBody>
      </p:sp>
      <p:pic>
        <p:nvPicPr>
          <p:cNvPr id="16386" name="Picture 2" descr="http://10minuteschool.com/jsc/wp-content/uploads/2018/04/mod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86342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22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86200" cy="116205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 ১৪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886200" cy="32130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2.hubspot.net/hub/440253/file-2319097016-png/networ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71600" y="0"/>
            <a:ext cx="105156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05200" y="5334000"/>
            <a:ext cx="5638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: </a:t>
            </a:r>
          </a:p>
          <a:p>
            <a:pPr algn="ctr"/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কম্পিটার</a:t>
            </a:r>
            <a:r>
              <a:rPr lang="en-US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011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0" y="6172200"/>
            <a:ext cx="9144000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ভাসমান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কমিউনিকেশন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2290" name="AutoShape 2" descr="https://www.binodonpotrika.com/media/2019/05/Bangabandhu-Satellite-1-1170x6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https://www.binodonpotrika.com/media/2019/05/Bangabandhu-Satellite-1-1170x6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https://www.binodonpotrika.com/media/2019/05/Bangabandhu-Satellite-1-1170x6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6" name="AutoShape 8" descr="https://www.binodonpotrika.com/media/2019/05/Bangabandhu-Satellite-1-1170x6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tse3.mm.bing.net/th?id=OIP.WT4WMvTOuZCHOkyOS8ZWyAHaDC&amp;pid=Api&amp;P=0&amp;w=454&amp;h=1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826" y="1371600"/>
            <a:ext cx="8741692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ফাইবার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19800"/>
            <a:ext cx="9144000" cy="5635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2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7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ক্যাবলের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বইরের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পৃথীবির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SEA-ME-WE--4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44958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561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06"/>
            <a:ext cx="9182108" cy="685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362200" y="609600"/>
            <a:ext cx="464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5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u="sng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981200"/>
            <a:ext cx="541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শিখলাম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384" y="0"/>
            <a:ext cx="92193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probashnews.com/wp-content/uploads/2017/09/13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অমরা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শিখব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নেটাওয়ার্কের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করেত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নেটাওয়ার্কের-সংশ্লিষ্ট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যন্ত্রপাতির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16386" name="Picture 2" descr="E:\ALL FILE\lipi19\bd\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038600"/>
            <a:ext cx="1930609" cy="1942056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733800"/>
            <a:ext cx="40386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1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০৮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নেটাওয়ার্কের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ধারণা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495800"/>
          </a:xfrm>
        </p:spPr>
        <p:txBody>
          <a:bodyPr>
            <a:normAutofit lnSpcReduction="10000"/>
          </a:bodyPr>
          <a:lstStyle/>
          <a:p>
            <a:pPr lvl="7">
              <a:buBlip>
                <a:blip r:embed="rId4"/>
              </a:buBlip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7">
              <a:buBlip>
                <a:blip r:embed="rId4"/>
              </a:buBlip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ক্লায়েন্ট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7">
              <a:buBlip>
                <a:blip r:embed="rId4"/>
              </a:buBlip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7">
              <a:buBlip>
                <a:blip r:embed="rId4"/>
              </a:buBlip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এডাপ্টার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7">
              <a:buBlip>
                <a:blip r:embed="rId4"/>
              </a:buBlip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রিসোর্স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7">
              <a:buBlip>
                <a:blip r:embed="rId4"/>
              </a:buBlip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ইউজার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7">
              <a:buBlip>
                <a:blip r:embed="rId4"/>
              </a:buBlip>
            </a:pP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প্রটোকল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 ০৯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86000"/>
            <a:ext cx="91440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2892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7200" dirty="0"/>
          </a:p>
        </p:txBody>
      </p:sp>
      <p:pic>
        <p:nvPicPr>
          <p:cNvPr id="1032" name="Picture 8" descr="E:\ALL FILE\lipi19\bd\বাস-টপোলজ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2498" y="96496"/>
            <a:ext cx="5611502" cy="455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 ০৯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286000"/>
            <a:ext cx="914400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2892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7200" dirty="0"/>
          </a:p>
        </p:txBody>
      </p:sp>
      <p:pic>
        <p:nvPicPr>
          <p:cNvPr id="19458" name="Picture 2" descr="https://trickbd.com/wp-content/uploads/2015/08/%E0%A6%B0%E0%A6%BF%E0%A6%82-%E0%A6%9F%E0%A6%AA%E0%A7%8B%E0%A6%B2%E0%A6%9C%E0%A6%B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3825"/>
            <a:ext cx="4943475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 ০৯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42562"/>
            <a:ext cx="9143999" cy="45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2892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7200" dirty="0"/>
          </a:p>
        </p:txBody>
      </p:sp>
      <p:pic>
        <p:nvPicPr>
          <p:cNvPr id="22530" name="Picture 2" descr="https://upload.wikimedia.org/wikipedia/commons/thumb/d/d0/StarNetwork.svg/200px-StarNetwork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3657600" cy="35478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3733800"/>
            <a:ext cx="2667000" cy="533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</a:t>
            </a:r>
            <a:r>
              <a:rPr lang="en-US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 ০৯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42562"/>
            <a:ext cx="9143999" cy="45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2892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7200" dirty="0"/>
          </a:p>
        </p:txBody>
      </p:sp>
      <p:pic>
        <p:nvPicPr>
          <p:cNvPr id="23554" name="Picture 2" descr="https://trickbd.com/wp-content/uploads/2015/08/ewgr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0"/>
            <a:ext cx="380047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 ০৯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342562"/>
            <a:ext cx="9143999" cy="451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289299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টপোলজি</a:t>
            </a:r>
            <a:endParaRPr lang="en-US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533400"/>
            <a:ext cx="3886200" cy="3724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53000" y="38862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48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মেস টপোলজি</a:t>
            </a:r>
            <a:endParaRPr lang="en-US" sz="48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230</Words>
  <Application>Microsoft Office PowerPoint</Application>
  <PresentationFormat>On-screen Show (4:3)</PresentationFormat>
  <Paragraphs>166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এ অধ্যায় শেষে অমরা যা শিখব-</vt:lpstr>
      <vt:lpstr>পাঠ: ০৮   নেটাওয়ার্কের ধারণা</vt:lpstr>
      <vt:lpstr>পাঠ: ০৯</vt:lpstr>
      <vt:lpstr>পাঠ: ০৯</vt:lpstr>
      <vt:lpstr>পাঠ: ০৯</vt:lpstr>
      <vt:lpstr>পাঠ: ০৯</vt:lpstr>
      <vt:lpstr>পাঠ: ০৯</vt:lpstr>
      <vt:lpstr>পাঠ: ১০ ও ১১   নেটাওয়ার্কের ব্যবহার</vt:lpstr>
      <vt:lpstr>পাঠ: ১২</vt:lpstr>
      <vt:lpstr>হাব ও USB হাব </vt:lpstr>
      <vt:lpstr>সুইচ</vt:lpstr>
      <vt:lpstr>রাউটার</vt:lpstr>
      <vt:lpstr>পাঠ: ১৩</vt:lpstr>
      <vt:lpstr>মডেম</vt:lpstr>
      <vt:lpstr>তারযুক্ত ল্যান কার্ড</vt:lpstr>
      <vt:lpstr>তারবিহীন ল্যান কার্ড</vt:lpstr>
      <vt:lpstr>পাঠ: ১৪</vt:lpstr>
      <vt:lpstr>Slide 20</vt:lpstr>
      <vt:lpstr>স্যাটেলাইট ও অপটিক্যাল ফাইবার</vt:lpstr>
      <vt:lpstr>  বাংলাদেশ এখন যে সাবমেরিন ক্যাবলের সাহায্যে বইরের পৃথীবির সাথে যুক্ত তার নাম SEA-ME-WE--4 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69</cp:revision>
  <dcterms:created xsi:type="dcterms:W3CDTF">2019-10-24T11:08:39Z</dcterms:created>
  <dcterms:modified xsi:type="dcterms:W3CDTF">2019-10-27T10:07:31Z</dcterms:modified>
</cp:coreProperties>
</file>