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3" r:id="rId11"/>
    <p:sldId id="275" r:id="rId12"/>
    <p:sldId id="274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5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8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5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0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F951-BBCA-4BA4-AC55-500F46E0163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DA15C-00D7-4B90-985C-14CC0306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4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youtube.com/watch?v=AzS42a0cGM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youtube.com/watch?v=rTapd2DiP6g&amp;feature=youtu.b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জানিয়ে শুরু করছি আজকের ক্লাস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981200"/>
            <a:ext cx="2876550" cy="336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799"/>
            <a:ext cx="56388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86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চলন পদ্ধতি 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362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6858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হামাগুড়ি ও ডিগবাজির মধ্যে পার্থক্য দেখা যাক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5943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লুপিং বা হামাগুড়ি চলন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Image result for Hydra-র চলন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4"/>
          <a:stretch/>
        </p:blipFill>
        <p:spPr bwMode="auto">
          <a:xfrm>
            <a:off x="799751" y="2514600"/>
            <a:ext cx="7087298" cy="277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167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লুপ তৈরী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15000" y="2089666"/>
            <a:ext cx="76200" cy="194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0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700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হামাগুড়ি ও ডিগবাজি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 পার্থক্য দেখা যাক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715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সমারসল্টিং বা ডিগবাজি চলন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1" b="6472"/>
          <a:stretch/>
        </p:blipFill>
        <p:spPr>
          <a:xfrm>
            <a:off x="1605793" y="1981200"/>
            <a:ext cx="5818357" cy="3429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5334000" y="1752600"/>
            <a:ext cx="76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1371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লুপ তৈরী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24200" y="1708666"/>
            <a:ext cx="1524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1371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লুপ তৈরী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97949"/>
            <a:ext cx="4800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100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দল-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 হামাগুড়ি এবং ডিগবাজি চলনের প্রধান দুইটি পার্থক্য লিখ।</a:t>
            </a:r>
          </a:p>
          <a:p>
            <a:pPr algn="ctr"/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দল-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হামাগুড়ি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ডিগবাজি চলনের চিহ্নিত  চিত্র আঁক।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74154"/>
            <a:ext cx="6400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মুল্যায়ণ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চলন কাকে বলে?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২।হামাগুড়ি এবং ডিগবাজী চলনের একটি প্রধান পার্থক্য বল।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লুপিং চলন কাকে বলে?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ডিগবাজি চলন কাকে বলে?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কিভাবে সাঁতার কেটে চলে?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6388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5052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বিভিন্ন প্রকার চলনই প্রানীটিকে পরিবেশের সাথে অভিযোজনে সাহায্য করে- উক্তিটি  বিশ্লেষণ করে আনবে।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দিয়ে আজকের ক্লাস শেষ করছি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" b="9197"/>
          <a:stretch/>
        </p:blipFill>
        <p:spPr>
          <a:xfrm>
            <a:off x="2209800" y="1981200"/>
            <a:ext cx="4604396" cy="37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579" y="208745"/>
            <a:ext cx="34290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46" y="1427838"/>
            <a:ext cx="2118359" cy="22148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610625" y="82625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0709" y="62424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-1983" r="14889" b="-612"/>
          <a:stretch/>
        </p:blipFill>
        <p:spPr>
          <a:xfrm>
            <a:off x="5918579" y="1116354"/>
            <a:ext cx="1853822" cy="2459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729097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আবু হেনা মোস্তফা কামাল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দৌলতপুর কলেজ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দৌলতপুর, কুষ্টিয়া।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1" y="3770055"/>
            <a:ext cx="38473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বিষয়-জীববিজ্ঞান দ্বিতীয়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পত্র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দ্বিতীয়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৪০ মিনিট ।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তাং-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/0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২০১৯ইং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3886200"/>
            <a:ext cx="0" cy="2209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38600" y="3510279"/>
            <a:ext cx="0" cy="311912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3886200"/>
            <a:ext cx="0" cy="2209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 শুরুতে একটি ভিডিও দেখে নিই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ভিডিওতে কী দেখতে পেলে?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3644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ড্রার বিভিন্ন চলন পদ্ধতি দেখতে পেলাম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" y="408432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পাঠ্য বিষয় কী হতে পারে?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73964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পাঠ্য বিষয় 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ড্রার চলন পদ্ধতি হতে পারে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57" y="1297049"/>
            <a:ext cx="1504885" cy="130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57150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6920" y="3048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চলন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চলন কাকে বলে বলতে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চলনের পদ্ধতি গুলো বলতে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হামাগুড়ি এবং ডিগবাজি চলনের মধ্যে পার্থক্য নির্ণয় করতে পারবে।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48768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এসো, একটি ভিডিও দেখি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86000"/>
            <a:ext cx="2152885" cy="186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318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4737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চলন কাকে বলে?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1120" y="408057"/>
            <a:ext cx="6705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-র  চলন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1120" y="5715000"/>
            <a:ext cx="681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লুপিং বা হামাগুড়ি চলন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Image result for Hydra-র চলন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3"/>
          <a:stretch/>
        </p:blipFill>
        <p:spPr bwMode="auto">
          <a:xfrm>
            <a:off x="1143000" y="1962362"/>
            <a:ext cx="7581518" cy="296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1120" y="408057"/>
            <a:ext cx="6705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-র  চলন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562600"/>
            <a:ext cx="700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সমারসল্টিং বা ডিগবাজি চলন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>
          <a:xfrm>
            <a:off x="1484115" y="2301240"/>
            <a:ext cx="6741933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280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76</cp:revision>
  <dcterms:created xsi:type="dcterms:W3CDTF">2019-09-16T04:34:50Z</dcterms:created>
  <dcterms:modified xsi:type="dcterms:W3CDTF">2019-10-27T04:45:28Z</dcterms:modified>
</cp:coreProperties>
</file>