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8" r:id="rId10"/>
    <p:sldId id="269" r:id="rId11"/>
    <p:sldId id="272" r:id="rId12"/>
    <p:sldId id="274" r:id="rId13"/>
    <p:sldId id="276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87CF-9687-4965-94B9-DEC4B518A7E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B27F-2743-43D0-A185-F75F8627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5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4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29C7-D2CB-48B6-BF9A-839C9A2F91A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C614-610E-4E97-810E-8D1AEF4A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youtube.com/watch?v=ag8NUEhISwY&amp;feature=youtu.b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581400"/>
            <a:ext cx="8001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জানিয়ে আজকের ক্লাস শুরু করছি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57200"/>
            <a:ext cx="4876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 স্বভাব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867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52600" y="1603686"/>
            <a:ext cx="5413926" cy="3882714"/>
            <a:chOff x="1752600" y="1603686"/>
            <a:chExt cx="5413926" cy="38827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4" t="-6570" r="18279" b="36158"/>
            <a:stretch/>
          </p:blipFill>
          <p:spPr>
            <a:xfrm>
              <a:off x="1752600" y="1603686"/>
              <a:ext cx="5413926" cy="3882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" name="Rectangle 1"/>
            <p:cNvSpPr/>
            <p:nvPr/>
          </p:nvSpPr>
          <p:spPr>
            <a:xfrm>
              <a:off x="4681182" y="2247900"/>
              <a:ext cx="1948218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জলজ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উদ্ভিদ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43200" y="4572000"/>
              <a:ext cx="1066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হাইড্রা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904931" y="2781300"/>
              <a:ext cx="762000" cy="266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2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18334" r="-38"/>
          <a:stretch/>
        </p:blipFill>
        <p:spPr>
          <a:xfrm>
            <a:off x="506483" y="1562100"/>
            <a:ext cx="8131033" cy="41035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8124" y="457200"/>
            <a:ext cx="3736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Hydra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 র বাসস্থান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522673" y="5845314"/>
            <a:ext cx="979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50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756401" cy="434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514600" y="5791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Hydra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–র বাসস্থান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54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449611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76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কোথায় বাস করে?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বর্হিগঠন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86560"/>
            <a:ext cx="3657600" cy="3982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</a:p>
        </p:txBody>
      </p:sp>
    </p:spTree>
    <p:extLst>
      <p:ext uri="{BB962C8B-B14F-4D97-AF65-F5344CB8AC3E}">
        <p14:creationId xmlns:p14="http://schemas.microsoft.com/office/powerpoint/2010/main" val="18926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276600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Hydra </a:t>
            </a:r>
            <a:r>
              <a:rPr lang="bn-IN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দেহ নরম, নলাকৃতি।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সাধারন অবস্থায় এরা ১-৩ সেমি লম্বা ও ১ সেমি প্রশস্ত।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199" y="457200"/>
            <a:ext cx="670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itchFamily="2" charset="0"/>
              </a:rPr>
              <a:t>এই প্রাণীটির দেহ কিরকম বলে মনে হয়?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33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বর্হিগঠন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Abu Hena\Desktop\HYDRA-EXT\HYdra-ext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4" r="2320"/>
          <a:stretch/>
        </p:blipFill>
        <p:spPr bwMode="auto">
          <a:xfrm>
            <a:off x="2145056" y="1828800"/>
            <a:ext cx="5745108" cy="35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</a:p>
        </p:txBody>
      </p:sp>
    </p:spTree>
    <p:extLst>
      <p:ext uri="{BB962C8B-B14F-4D97-AF65-F5344CB8AC3E}">
        <p14:creationId xmlns:p14="http://schemas.microsoft.com/office/powerpoint/2010/main" val="10854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4572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3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বাহ্যিক বৈশিষ্ট্য  লিখ।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51301"/>
            <a:ext cx="55626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2860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বৈজ্ঞানিক নাম  লিখ।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দেহকে প্রধানত কয়টি অংশে ভাগ করা যায়?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কোন মাসে 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দেহে অস্থায়ী জননাঙ্গ দেখা যায়?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পুনরুৎপত্তি  ক্ষমতা বেশী – ব্যাখ্যা কর।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943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3962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 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 চিহ্নিত চিত্র এঁকে আনবে।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581400"/>
            <a:ext cx="67056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জানিয়ে  আজকের ক্লাস শেষ করছি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8203" y="76199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4" y="1413755"/>
            <a:ext cx="2100876" cy="2163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2997" r="13778"/>
          <a:stretch/>
        </p:blipFill>
        <p:spPr>
          <a:xfrm>
            <a:off x="5467731" y="1483258"/>
            <a:ext cx="1981200" cy="2286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729097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হেনা মোস্তফা কামাল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অধ্যাপক,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দৌলতপুর কলেজ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দৌলতপুর, কুষ্টিয়া।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0" y="3886200"/>
            <a:ext cx="0" cy="2209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38600" y="3510279"/>
            <a:ext cx="0" cy="31191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3886200"/>
            <a:ext cx="0" cy="2209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62931" y="3792566"/>
            <a:ext cx="3847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বিষয়-জীববিজ্ঞান 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 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/0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২০১৯ইং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1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81000"/>
            <a:ext cx="5562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048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ভিডিওতে কী দেখলে?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886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পাঠ্য বিষয় কী হতে পারে?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 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 বহির্গঠন  হতে পারে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28" y="1505996"/>
            <a:ext cx="1847944" cy="15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1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345359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Hydra-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বহির্গঠন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4953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পাঠের বিষয়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4102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68476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 প্রকৃত আবিস্কারক 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স্বভাব ও বাসস্থান সম্পর্কে বলতে পারবে;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বাহ্যিক বৈশিষ্ট্য বর্নণা করতে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,আমরা ছবি দেখি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105400" cy="3693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অ্যাব্রাহাম  ট্রেম্বলে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(Abraham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Trembley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১৭০০-১৭৮৪)</a:t>
            </a:r>
          </a:p>
        </p:txBody>
      </p:sp>
    </p:spTree>
    <p:extLst>
      <p:ext uri="{BB962C8B-B14F-4D97-AF65-F5344CB8AC3E}">
        <p14:creationId xmlns:p14="http://schemas.microsoft.com/office/powerpoint/2010/main" val="19499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21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নামক ড্রাগন বা দৈত্য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96665"/>
            <a:ext cx="7010400" cy="4767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-21609" y="541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Hydra/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49530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87875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  প্রকৃত আবিস্কারক  কে?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1905000" y="1219200"/>
            <a:ext cx="5735782" cy="4773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4491" y="228600"/>
            <a:ext cx="4876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 স্বভাব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2732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</a:p>
        </p:txBody>
      </p:sp>
    </p:spTree>
    <p:extLst>
      <p:ext uri="{BB962C8B-B14F-4D97-AF65-F5344CB8AC3E}">
        <p14:creationId xmlns:p14="http://schemas.microsoft.com/office/powerpoint/2010/main" val="2610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280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Hena</dc:creator>
  <cp:lastModifiedBy>Jahurul Islam</cp:lastModifiedBy>
  <cp:revision>79</cp:revision>
  <dcterms:created xsi:type="dcterms:W3CDTF">2019-09-18T03:49:13Z</dcterms:created>
  <dcterms:modified xsi:type="dcterms:W3CDTF">2019-10-27T04:51:56Z</dcterms:modified>
</cp:coreProperties>
</file>