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2" r:id="rId9"/>
    <p:sldId id="262" r:id="rId10"/>
    <p:sldId id="273" r:id="rId11"/>
    <p:sldId id="263" r:id="rId12"/>
    <p:sldId id="264" r:id="rId13"/>
    <p:sldId id="265" r:id="rId14"/>
    <p:sldId id="266" r:id="rId15"/>
    <p:sldId id="268" r:id="rId16"/>
    <p:sldId id="267" r:id="rId17"/>
    <p:sldId id="274" r:id="rId18"/>
    <p:sldId id="275" r:id="rId19"/>
    <p:sldId id="276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6F71-FCFD-41DA-B352-A541ED1C10E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AEA-FEA4-4518-BD19-D79CF4EF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6F71-FCFD-41DA-B352-A541ED1C10E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AEA-FEA4-4518-BD19-D79CF4EF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2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6F71-FCFD-41DA-B352-A541ED1C10E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AEA-FEA4-4518-BD19-D79CF4EF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6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6F71-FCFD-41DA-B352-A541ED1C10E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AEA-FEA4-4518-BD19-D79CF4EF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6F71-FCFD-41DA-B352-A541ED1C10E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AEA-FEA4-4518-BD19-D79CF4EF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6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6F71-FCFD-41DA-B352-A541ED1C10E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AEA-FEA4-4518-BD19-D79CF4EF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9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6F71-FCFD-41DA-B352-A541ED1C10E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AEA-FEA4-4518-BD19-D79CF4EF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4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6F71-FCFD-41DA-B352-A541ED1C10E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AEA-FEA4-4518-BD19-D79CF4EF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6F71-FCFD-41DA-B352-A541ED1C10E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AEA-FEA4-4518-BD19-D79CF4EF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7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6F71-FCFD-41DA-B352-A541ED1C10E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AEA-FEA4-4518-BD19-D79CF4EF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8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6F71-FCFD-41DA-B352-A541ED1C10E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8EAEA-FEA4-4518-BD19-D79CF4EF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1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96F71-FCFD-41DA-B352-A541ED1C10E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8EAEA-FEA4-4518-BD19-D79CF4EF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2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Chia6ehlPOM&amp;feature=youtu.b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52000" b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352800"/>
            <a:ext cx="853440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  জানিয়ে শুরু করছি আজকের ক্লাস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0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20040"/>
            <a:ext cx="4495800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5499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ডাইসালফাইড বন্ড সম্পর্কে লিখ।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676400"/>
            <a:ext cx="3081131" cy="2057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252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883" y="1284514"/>
            <a:ext cx="4562517" cy="4582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0" y="604462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অ্যান্টিবডি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2286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অ্যান্টিবডির  প্রকারভেদ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1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70"/>
          <a:stretch/>
        </p:blipFill>
        <p:spPr>
          <a:xfrm>
            <a:off x="1123868" y="1295400"/>
            <a:ext cx="6296599" cy="40385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0" y="5562600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স্তুপীকরণ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6551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অ্যান্টিবডির  কার্যপদ্ধতি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2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03"/>
          <a:stretch/>
        </p:blipFill>
        <p:spPr>
          <a:xfrm>
            <a:off x="2260600" y="1219200"/>
            <a:ext cx="5257800" cy="34858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0" y="12819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অ্যান্টিবডির  কার্যপদ্ধতি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562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অধঃক্ষেপন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72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81"/>
          <a:stretch/>
        </p:blipFill>
        <p:spPr>
          <a:xfrm>
            <a:off x="978422" y="1158113"/>
            <a:ext cx="7327378" cy="38710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-16626" y="24937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অ্যান্টিবডির  কার্যপদ্ধতি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326123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প্রশমন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2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11"/>
          <a:stretch/>
        </p:blipFill>
        <p:spPr>
          <a:xfrm>
            <a:off x="1066800" y="1074241"/>
            <a:ext cx="6720396" cy="45470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-37407" y="304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অ্যান্টিবডির  কার্যপদ্ধতি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08" y="5949256"/>
            <a:ext cx="9106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অপসোনাইজেশন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3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4729"/>
          <a:stretch/>
        </p:blipFill>
        <p:spPr>
          <a:xfrm>
            <a:off x="1226441" y="1219200"/>
            <a:ext cx="6646784" cy="33284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-22167" y="14728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অ্যান্টিবডির  কার্যপদ্ধতি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28600" y="5063184"/>
            <a:ext cx="9121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বিশ্লিষ্টকরণ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533400"/>
            <a:ext cx="3886200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699" y="1676400"/>
            <a:ext cx="2633689" cy="1752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533400" y="4343400"/>
            <a:ext cx="83839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দল- অ্যান্টিজেনের বিরুদ্ধে অ্যান্টিবডির প্রত্যক্ষ আক্রমণ সম্পর্কে লিখ।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দল-  কমপ্লিমেন্ট প্রোটিন সক্রিয়করণ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 দল- সংক্রমণের বিস্তার প্রতিরোধ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লিখ।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5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85800"/>
            <a:ext cx="4572000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মৌখিক মূল্যায়ণ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5146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এন্টিবডি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এন্টিবডি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স্তুপীকরণ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অধঃক্ষেপন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অপসোনাইজেশন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1371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05879"/>
            <a:ext cx="6172200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05000"/>
            <a:ext cx="2551471" cy="1757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410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এন্টিবডির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08392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28600"/>
            <a:ext cx="25146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9200" y="609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85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1828800" cy="2438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6" r="16227"/>
          <a:stretch/>
        </p:blipFill>
        <p:spPr>
          <a:xfrm>
            <a:off x="5610398" y="1230284"/>
            <a:ext cx="1586345" cy="18857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3810000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আবু হেনা মোস্তফা কামাল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সহকারী অধ্যাপক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প্রাণিবিদ্যা বিভাগ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দৌলতপুর কলেজ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দৌলতপুর, কুষ্টিয়া।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500" y="3505200"/>
            <a:ext cx="51435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latin typeface="NikoshBAN" pitchFamily="2" charset="0"/>
                <a:cs typeface="NikoshBAN" pitchFamily="2" charset="0"/>
              </a:defRPr>
            </a:lvl1pPr>
          </a:lstStyle>
          <a:p>
            <a:r>
              <a:rPr lang="bn-BD" sz="2400" dirty="0"/>
              <a:t>শ্রেণি- দ্বাদশ</a:t>
            </a:r>
          </a:p>
          <a:p>
            <a:r>
              <a:rPr lang="bn-BD" sz="2400" dirty="0"/>
              <a:t>বিষয়- জীববিজ্ঞান দ্বিতীয় পত্র</a:t>
            </a:r>
          </a:p>
          <a:p>
            <a:r>
              <a:rPr lang="bn-BD" sz="2400" dirty="0"/>
              <a:t>অধ্যায় </a:t>
            </a:r>
            <a:r>
              <a:rPr lang="bn-BD" sz="2400" dirty="0" smtClean="0"/>
              <a:t>-</a:t>
            </a:r>
            <a:r>
              <a:rPr lang="bn-BD" sz="2400" dirty="0"/>
              <a:t> </a:t>
            </a:r>
            <a:r>
              <a:rPr lang="bn-BD" sz="2400" dirty="0" smtClean="0"/>
              <a:t>দশম</a:t>
            </a:r>
            <a:endParaRPr lang="bn-BD" sz="2400" dirty="0"/>
          </a:p>
          <a:p>
            <a:r>
              <a:rPr lang="bn-BD" sz="2400" dirty="0" smtClean="0"/>
              <a:t>মানবদেহের প্রতিরক্ষা (ইমিউনিটি)                       </a:t>
            </a:r>
            <a:endParaRPr lang="bn-BD" sz="2400" dirty="0"/>
          </a:p>
          <a:p>
            <a:r>
              <a:rPr lang="bn-BD" sz="2400" dirty="0" smtClean="0"/>
              <a:t>পাঠ্যাংশ-প্রতিরক্ষা ব্যবস্থায় অ্যান্টিবডির ভূমিকা</a:t>
            </a:r>
            <a:endParaRPr lang="bn-BD" sz="2400" dirty="0"/>
          </a:p>
          <a:p>
            <a:r>
              <a:rPr lang="bn-BD" sz="2400" dirty="0"/>
              <a:t>সময়- ৪০ মিনিট </a:t>
            </a:r>
            <a:endParaRPr lang="en-US" sz="2400" dirty="0" smtClean="0"/>
          </a:p>
          <a:p>
            <a:r>
              <a:rPr lang="bn-BD" sz="2400" smtClean="0"/>
              <a:t>তাং- ১০/১০/১৯ ইং  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429000" y="4038600"/>
            <a:ext cx="0" cy="205442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629891" y="3581400"/>
            <a:ext cx="0" cy="2819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10000" y="4038600"/>
            <a:ext cx="0" cy="20544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60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5344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 ধন্যবাদ জানিয়ে আজকের ক্লাস শেষ করছি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28800"/>
            <a:ext cx="5308654" cy="3996864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6490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21912"/>
            <a:ext cx="67056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একটি ভিডিও দেখে নিই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970" y="1856131"/>
            <a:ext cx="2556061" cy="223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676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অ্যান্টিবডি কাকে বলে তা বলতে পারবে;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প্রতিরক্ষা ব্যবস্থায় অ্যান্টিবডির ভূমিকা বর্ণনা করতে পারবে;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৩।অ্যান্টিবডির প্রকারভেদ ব্যাখ্যা করতে পারবে;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অ্যান্টিবডির কার্যপদ্ধতি বিশ্লেষণ করতে পারবে।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6858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49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35033"/>
            <a:ext cx="48006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 পাঠের বিষয়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497759"/>
            <a:ext cx="9143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প্রতিরক্ষা ব্যবস্থায় অ্যান্টিবডির ভূমিকা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6777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07"/>
          <a:stretch/>
        </p:blipFill>
        <p:spPr>
          <a:xfrm>
            <a:off x="1442357" y="1828800"/>
            <a:ext cx="5851072" cy="30535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গ্লাইকোপ্রোটিন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410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গ্লাইকোপ্রোটিনের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94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52"/>
          <a:stretch/>
        </p:blipFill>
        <p:spPr>
          <a:xfrm>
            <a:off x="1714499" y="1905000"/>
            <a:ext cx="5578929" cy="29163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গ্লাইকোপ্রোটিন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410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গ্লাইকোপ্রোটিনের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00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39644"/>
            <a:ext cx="4648200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876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অ্যান্টিবডি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918" y="1981200"/>
            <a:ext cx="3052564" cy="22115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2574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820" y="1524000"/>
            <a:ext cx="4099560" cy="31547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1600200" y="52578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আদর্শ অ্যান্টিবডি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রেখাচিত্র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45924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আদর্শ অ্যান্টিবডি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4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235</Words>
  <Application>Microsoft Office PowerPoint</Application>
  <PresentationFormat>On-screen Show (4:3)</PresentationFormat>
  <Paragraphs>59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 Hena</dc:creator>
  <cp:lastModifiedBy>Jahurul Islam</cp:lastModifiedBy>
  <cp:revision>44</cp:revision>
  <dcterms:created xsi:type="dcterms:W3CDTF">2019-09-28T12:52:34Z</dcterms:created>
  <dcterms:modified xsi:type="dcterms:W3CDTF">2019-10-27T06:21:31Z</dcterms:modified>
</cp:coreProperties>
</file>