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8" r:id="rId4"/>
    <p:sldId id="286" r:id="rId5"/>
    <p:sldId id="258" r:id="rId6"/>
    <p:sldId id="259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6" r:id="rId16"/>
    <p:sldId id="290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31CD0A-79EF-4C67-B53E-0F8625DEF2A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452B30F-C893-46CF-9234-B8CD104DE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latin typeface="Siyam Rupali" pitchFamily="2" charset="0"/>
                <a:cs typeface="Siyam Rupali" pitchFamily="2" charset="0"/>
              </a:rPr>
              <a:t>বিসমিল্লাহির</a:t>
            </a:r>
            <a:r>
              <a:rPr lang="en-US" sz="40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latin typeface="Siyam Rupali" pitchFamily="2" charset="0"/>
                <a:cs typeface="Siyam Rupali" pitchFamily="2" charset="0"/>
              </a:rPr>
              <a:t>রাহমানির</a:t>
            </a:r>
            <a:r>
              <a:rPr lang="en-US" sz="40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latin typeface="Siyam Rupali" pitchFamily="2" charset="0"/>
                <a:cs typeface="Siyam Rupali" pitchFamily="2" charset="0"/>
              </a:rPr>
              <a:t>রাহিম</a:t>
            </a:r>
            <a:r>
              <a:rPr lang="en-US" sz="4000" b="1" dirty="0" smtClean="0">
                <a:latin typeface="Siyam Rupali" pitchFamily="2" charset="0"/>
                <a:cs typeface="Siyam Rupali" pitchFamily="2" charset="0"/>
              </a:rPr>
              <a:t/>
            </a:r>
            <a:br>
              <a:rPr lang="en-US" sz="4000" b="1" dirty="0" smtClean="0">
                <a:latin typeface="Siyam Rupali" pitchFamily="2" charset="0"/>
                <a:cs typeface="Siyam Rupali" pitchFamily="2" charset="0"/>
              </a:rPr>
            </a:br>
            <a:endParaRPr lang="en-US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9600" dirty="0" smtClean="0">
                <a:latin typeface="Siyam Rupali" pitchFamily="2" charset="0"/>
                <a:cs typeface="Siyam Rupali" pitchFamily="2" charset="0"/>
              </a:rPr>
              <a:t>স্বাগতম     </a:t>
            </a:r>
            <a:endParaRPr lang="en-US" sz="9600" dirty="0" smtClean="0">
              <a:latin typeface="Siyam Rupali" pitchFamily="2" charset="0"/>
              <a:cs typeface="Siyam Rupali" pitchFamily="2" charset="0"/>
            </a:endParaRPr>
          </a:p>
          <a:p>
            <a:pPr algn="ctr"/>
            <a:endParaRPr lang="en-US" sz="96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48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 smtClean="0">
                <a:effectLst/>
                <a:latin typeface="Siyam Rupali" pitchFamily="2" charset="0"/>
                <a:cs typeface="Siyam Rupali" pitchFamily="2" charset="0"/>
              </a:rPr>
              <a:t>তথ্য প্রযুক্তির ব্যবহার</a:t>
            </a:r>
            <a:endParaRPr lang="en-US" b="1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চিকিৎসা ক্ষেত্রে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blockchain-tech-health-care-1024x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8077200" cy="4572000"/>
          </a:xfrm>
          <a:prstGeom prst="rect">
            <a:avLst/>
          </a:prstGeom>
        </p:spPr>
      </p:pic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 smtClean="0">
                <a:effectLst/>
                <a:latin typeface="Siyam Rupali" pitchFamily="2" charset="0"/>
                <a:cs typeface="Siyam Rupali" pitchFamily="2" charset="0"/>
              </a:rPr>
              <a:t>তথ্য প্রযুক্তির ব্যবহার</a:t>
            </a:r>
            <a:endParaRPr lang="en-US" b="1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সামাজিক উন্নয়নে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social-media-channels-253x300.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7" y="2537866"/>
            <a:ext cx="3643313" cy="4320134"/>
          </a:xfrm>
          <a:prstGeom prst="rect">
            <a:avLst/>
          </a:prstGeom>
        </p:spPr>
      </p:pic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 smtClean="0">
                <a:effectLst/>
                <a:latin typeface="Siyam Rupali" pitchFamily="2" charset="0"/>
                <a:cs typeface="Siyam Rupali" pitchFamily="2" charset="0"/>
              </a:rPr>
              <a:t>তথ্য প্রযুক্তির ব্যবহার</a:t>
            </a:r>
            <a:endParaRPr lang="en-US" b="1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যোগাযোগ ক্ষেত্রে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pPr>
              <a:buNone/>
            </a:pP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AAEAAQAAAAAAAAfYAAAAJGI5NzQ3YmFlLTQ1ZWItNDU4Mi04ZGU3LTU1MjRiOTM3YjQ3Y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43325"/>
            <a:ext cx="8077200" cy="3114675"/>
          </a:xfrm>
          <a:prstGeom prst="rect">
            <a:avLst/>
          </a:prstGeom>
        </p:spPr>
      </p:pic>
      <p:pic>
        <p:nvPicPr>
          <p:cNvPr id="5" name="Picture 4" descr="social-media-channels-253x300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5" y="990600"/>
            <a:ext cx="2409825" cy="2857500"/>
          </a:xfrm>
          <a:prstGeom prst="rect">
            <a:avLst/>
          </a:prstGeom>
        </p:spPr>
      </p:pic>
      <p:pic>
        <p:nvPicPr>
          <p:cNvPr id="6" name="Picture 5" descr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 smtClean="0">
                <a:effectLst/>
                <a:latin typeface="Siyam Rupali" pitchFamily="2" charset="0"/>
                <a:cs typeface="Siyam Rupali" pitchFamily="2" charset="0"/>
              </a:rPr>
              <a:t>তথ্য প্রযুক্তির ব্যবহার</a:t>
            </a:r>
            <a:endParaRPr lang="en-US" b="1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প্রচার গণমাধ্যম ক্ষেত্রে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social-media-relevancy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97200"/>
            <a:ext cx="8077200" cy="3860800"/>
          </a:xfrm>
          <a:prstGeom prst="rect">
            <a:avLst/>
          </a:prstGeom>
        </p:spPr>
      </p:pic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 smtClean="0">
                <a:effectLst/>
                <a:latin typeface="Siyam Rupali" pitchFamily="2" charset="0"/>
                <a:cs typeface="Siyam Rupali" pitchFamily="2" charset="0"/>
              </a:rPr>
              <a:t>তথ্য প্রযুক্তির ব্যবহার</a:t>
            </a:r>
            <a:endParaRPr lang="en-US" b="1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ব্যাংক ক্ষেত্রে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18" y="1371600"/>
            <a:ext cx="3871783" cy="3581400"/>
          </a:xfrm>
          <a:prstGeom prst="rect">
            <a:avLst/>
          </a:prstGeom>
        </p:spPr>
      </p:pic>
      <p:pic>
        <p:nvPicPr>
          <p:cNvPr id="5" name="Picture 4" descr="15fi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124200"/>
            <a:ext cx="4114800" cy="3450242"/>
          </a:xfrm>
          <a:prstGeom prst="rect">
            <a:avLst/>
          </a:prstGeom>
        </p:spPr>
      </p:pic>
      <p:pic>
        <p:nvPicPr>
          <p:cNvPr id="6" name="Picture 5" descr="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400" b="1" dirty="0" smtClean="0">
                <a:effectLst/>
                <a:latin typeface="Siyam Rupali" pitchFamily="2" charset="0"/>
                <a:cs typeface="Siyam Rupali" pitchFamily="2" charset="0"/>
              </a:rPr>
              <a:t>মূল্যায়ণ</a:t>
            </a:r>
            <a:r>
              <a:rPr lang="bn-BD" sz="4400" u="sng" dirty="0" smtClean="0">
                <a:solidFill>
                  <a:srgbClr val="07A982"/>
                </a:solidFill>
                <a:latin typeface="Siyam Rupali" pitchFamily="2" charset="0"/>
                <a:cs typeface="Siyam Rupali" pitchFamily="2" charset="0"/>
              </a:rPr>
              <a:t>  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n-BD" dirty="0" smtClean="0">
                <a:latin typeface="Siyam Rupali" pitchFamily="2" charset="0"/>
                <a:cs typeface="Siyam Rupali" pitchFamily="2" charset="0"/>
              </a:rPr>
              <a:t>১। কোন আবিষ্কারের ফলে তথ্য বিনিময় একটি নতুন জগতে পা দিয়েছিল ? </a:t>
            </a:r>
          </a:p>
          <a:p>
            <a:r>
              <a:rPr lang="bn-BD" dirty="0" smtClean="0">
                <a:latin typeface="Siyam Rupali" pitchFamily="2" charset="0"/>
                <a:cs typeface="Siyam Rupali" pitchFamily="2" charset="0"/>
              </a:rPr>
              <a:t>ক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কম্পিউটার  		খ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ল্যান্ড ফোন </a:t>
            </a:r>
          </a:p>
          <a:p>
            <a:r>
              <a:rPr lang="bn-BD" dirty="0" smtClean="0">
                <a:latin typeface="Siyam Rupali" pitchFamily="2" charset="0"/>
                <a:cs typeface="Siyam Rupali" pitchFamily="2" charset="0"/>
              </a:rPr>
              <a:t>গ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মোবাইল ফোন  	ঘ 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অপটিক্যাল  ফাইবার </a:t>
            </a:r>
          </a:p>
          <a:p>
            <a:r>
              <a:rPr lang="bn-BD" dirty="0" smtClean="0">
                <a:latin typeface="Siyam Rupali" pitchFamily="2" charset="0"/>
                <a:cs typeface="Siyam Rupali" pitchFamily="2" charset="0"/>
              </a:rPr>
              <a:t>২। কোনটির কারনে পৃথিবী বৈশ্বিক গ্রামে পরিণত হয়েছে ?   </a:t>
            </a:r>
          </a:p>
          <a:p>
            <a:r>
              <a:rPr lang="bn-BD" dirty="0" smtClean="0">
                <a:latin typeface="Siyam Rupali" pitchFamily="2" charset="0"/>
                <a:cs typeface="Siyam Rupali" pitchFamily="2" charset="0"/>
              </a:rPr>
              <a:t>ক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কম্পিউটার  		খ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ইন্টারনেট </a:t>
            </a:r>
          </a:p>
          <a:p>
            <a:r>
              <a:rPr lang="bn-BD" dirty="0" smtClean="0">
                <a:latin typeface="Siyam Rupali" pitchFamily="2" charset="0"/>
                <a:cs typeface="Siyam Rupali" pitchFamily="2" charset="0"/>
              </a:rPr>
              <a:t>গ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ল্যান্ড ফোন 		ঘ 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 মোবাইল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ফোন</a:t>
            </a:r>
            <a:endParaRPr lang="as-IN" dirty="0" smtClean="0">
              <a:latin typeface="Siyam Rupali" pitchFamily="2" charset="0"/>
              <a:cs typeface="Siyam Rupali" pitchFamily="2" charset="0"/>
            </a:endParaRPr>
          </a:p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 </a:t>
            </a:r>
          </a:p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4000" b="1" dirty="0" smtClean="0">
                <a:effectLst/>
                <a:latin typeface="Siyam Rupali" pitchFamily="2" charset="0"/>
                <a:cs typeface="Siyam Rupali" pitchFamily="2" charset="0"/>
              </a:rPr>
              <a:t>বাড়ির কাজ</a:t>
            </a:r>
            <a:r>
              <a:rPr lang="bn-BD" sz="4000" u="sng" dirty="0" smtClean="0">
                <a:solidFill>
                  <a:srgbClr val="07A982"/>
                </a:solidFill>
                <a:latin typeface="Siyam Rupali" pitchFamily="2" charset="0"/>
                <a:cs typeface="Siyam Rupali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dirty="0" smtClean="0">
                <a:latin typeface="Siyam Rupali" pitchFamily="2" charset="0"/>
                <a:cs typeface="Siyam Rupali" pitchFamily="2" charset="0"/>
              </a:rPr>
              <a:t>এই পাঠে যে সব যন্ত্রপাতির কথা বলা  হয়েছে তার কোনটি কী কাজে লাগে অনুমান করে লেখার চেষ্টা কর ।       </a:t>
            </a:r>
          </a:p>
          <a:p>
            <a:pPr>
              <a:buNone/>
            </a:pP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ধন্যবাদ 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>
              <a:buNone/>
            </a:pP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শিক্ষক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পরিচিতি</a:t>
            </a:r>
            <a:endParaRPr lang="en-US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>
                <a:latin typeface="Siyam Rupali" pitchFamily="2" charset="0"/>
                <a:cs typeface="Siyam Rupali" pitchFamily="2" charset="0"/>
              </a:rPr>
              <a:t>গাজী সারওয়ার</a:t>
            </a:r>
          </a:p>
          <a:p>
            <a:pPr>
              <a:buNone/>
            </a:pP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সহকারী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শিক্ষক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(আই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সি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.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টি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)</a:t>
            </a:r>
            <a:endParaRPr lang="bn-IN" dirty="0" smtClean="0">
              <a:latin typeface="Siyam Rupali" pitchFamily="2" charset="0"/>
              <a:cs typeface="Siyam Rupali" pitchFamily="2" charset="0"/>
            </a:endParaRPr>
          </a:p>
          <a:p>
            <a:pPr>
              <a:buNone/>
            </a:pPr>
            <a:r>
              <a:rPr lang="bn-IN" dirty="0" smtClean="0">
                <a:latin typeface="Siyam Rupali" pitchFamily="2" charset="0"/>
                <a:cs typeface="Siyam Rupali" pitchFamily="2" charset="0"/>
              </a:rPr>
              <a:t>চুয়াডাঙ্গা কালেক্টরেট স্কুল এন্ড কলেজ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pPr>
              <a:buNone/>
            </a:pPr>
            <a:endParaRPr lang="en-US" dirty="0" smtClean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পাঠ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পরিচিতি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bn-BD" dirty="0" smtClean="0">
              <a:latin typeface="Siyam Rupali" pitchFamily="2" charset="0"/>
              <a:cs typeface="Siyam Rupali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শ্রেণীঃ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৬ষ্ঠ  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বিষয়ঃ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 তথ্য ও যোগাযোগ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প্রযুক্তি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dirty="0" smtClean="0">
                <a:latin typeface="Siyam Rupali" pitchFamily="2" charset="0"/>
                <a:cs typeface="Siyam Rupali" pitchFamily="2" charset="0"/>
              </a:rPr>
              <a:t>অধ্যায়ঃ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প্রথম 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dirty="0" smtClean="0">
                <a:latin typeface="Siyam Rupali" pitchFamily="2" charset="0"/>
                <a:cs typeface="Siyam Rupali" pitchFamily="2" charset="0"/>
              </a:rPr>
              <a:t>পাঠের নামঃ তথ্য ও যোগাযোগ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dirty="0" smtClean="0">
                <a:latin typeface="Siyam Rupali" pitchFamily="2" charset="0"/>
                <a:cs typeface="Siyam Rupali" pitchFamily="2" charset="0"/>
              </a:rPr>
              <a:t>প্রযুক্তির ধারণা 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2"/>
              </a:solidFill>
              <a:latin typeface="Siyam Rupali" pitchFamily="2" charset="0"/>
              <a:cs typeface="Siyam Rupali" pitchFamily="2" charset="0"/>
            </a:endParaRPr>
          </a:p>
          <a:p>
            <a:pPr>
              <a:buNone/>
            </a:pP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শিখনফল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n-BD" b="1" u="sng" dirty="0" smtClean="0">
                <a:latin typeface="Siyam Rupali" pitchFamily="2" charset="0"/>
                <a:cs typeface="Siyam Rupali" pitchFamily="2" charset="0"/>
              </a:rPr>
              <a:t>এই </a:t>
            </a:r>
            <a:r>
              <a:rPr lang="bn-BD" b="1" u="sng" dirty="0" smtClean="0">
                <a:latin typeface="Siyam Rupali" pitchFamily="2" charset="0"/>
                <a:cs typeface="Siyam Rupali" pitchFamily="2" charset="0"/>
              </a:rPr>
              <a:t>পাঠ</a:t>
            </a:r>
            <a:r>
              <a:rPr lang="bn-BD" b="1" u="sng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b="1" u="sng" dirty="0" smtClean="0">
                <a:latin typeface="Siyam Rupali" pitchFamily="2" charset="0"/>
                <a:cs typeface="Siyam Rupali" pitchFamily="2" charset="0"/>
              </a:rPr>
              <a:t>শেষে শিক্ষার্থীরাঃ</a:t>
            </a:r>
          </a:p>
          <a:p>
            <a:r>
              <a:rPr lang="en-US" b="1" dirty="0" err="1" smtClean="0">
                <a:latin typeface="Siyam Rupali" pitchFamily="2" charset="0"/>
                <a:cs typeface="Siyam Rupali" pitchFamily="2" charset="0"/>
              </a:rPr>
              <a:t>উপাত্ত</a:t>
            </a:r>
            <a:r>
              <a:rPr lang="en-US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b="1" dirty="0" err="1" smtClean="0">
                <a:latin typeface="Siyam Rupali" pitchFamily="2" charset="0"/>
                <a:cs typeface="Siyam Rupali" pitchFamily="2" charset="0"/>
              </a:rPr>
              <a:t>কি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তা বর্ণনা  করতে পারবে 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।</a:t>
            </a:r>
            <a:endParaRPr lang="en-US" b="1" dirty="0" smtClean="0">
              <a:latin typeface="Siyam Rupali" pitchFamily="2" charset="0"/>
              <a:cs typeface="Siyam Rupali" pitchFamily="2" charset="0"/>
            </a:endParaRPr>
          </a:p>
          <a:p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as-IN" b="1" dirty="0" smtClean="0">
                <a:latin typeface="Siyam Rupali" pitchFamily="2" charset="0"/>
                <a:cs typeface="Siyam Rupali" pitchFamily="2" charset="0"/>
              </a:rPr>
              <a:t>তথ্য</a:t>
            </a:r>
            <a:r>
              <a:rPr lang="en-US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b="1" dirty="0" err="1" smtClean="0">
                <a:latin typeface="Siyam Rupali" pitchFamily="2" charset="0"/>
                <a:cs typeface="Siyam Rupali" pitchFamily="2" charset="0"/>
              </a:rPr>
              <a:t>কি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 তা ব্যাখ্যা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করতে পারবে 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।</a:t>
            </a:r>
            <a:endParaRPr lang="en-US" b="1" dirty="0" smtClean="0">
              <a:latin typeface="Siyam Rupali" pitchFamily="2" charset="0"/>
              <a:cs typeface="Siyam Rupali" pitchFamily="2" charset="0"/>
            </a:endParaRPr>
          </a:p>
          <a:p>
            <a:r>
              <a:rPr lang="as-IN" b="1" dirty="0" smtClean="0">
                <a:latin typeface="Siyam Rupali" pitchFamily="2" charset="0"/>
                <a:cs typeface="Siyam Rupali" pitchFamily="2" charset="0"/>
              </a:rPr>
              <a:t>প্রযুক্তি </a:t>
            </a:r>
            <a:r>
              <a:rPr lang="as-IN" b="1" dirty="0" smtClean="0">
                <a:latin typeface="Siyam Rupali" pitchFamily="2" charset="0"/>
                <a:cs typeface="Siyam Rupali" pitchFamily="2" charset="0"/>
              </a:rPr>
              <a:t>কি</a:t>
            </a:r>
            <a:r>
              <a:rPr lang="en-US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তা বর্ণনা  করতে পারবে 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।</a:t>
            </a:r>
            <a:endParaRPr lang="en-US" b="1" dirty="0" smtClean="0">
              <a:latin typeface="Siyam Rupali" pitchFamily="2" charset="0"/>
              <a:cs typeface="Siyam Rupali" pitchFamily="2" charset="0"/>
            </a:endParaRPr>
          </a:p>
          <a:p>
            <a:r>
              <a:rPr lang="as-IN" b="1" dirty="0" smtClean="0">
                <a:latin typeface="Siyam Rupali" pitchFamily="2" charset="0"/>
                <a:cs typeface="Siyam Rupali" pitchFamily="2" charset="0"/>
              </a:rPr>
              <a:t>তথ্য </a:t>
            </a:r>
            <a:r>
              <a:rPr lang="as-IN" b="1" dirty="0" smtClean="0">
                <a:latin typeface="Siyam Rupali" pitchFamily="2" charset="0"/>
                <a:cs typeface="Siyam Rupali" pitchFamily="2" charset="0"/>
              </a:rPr>
              <a:t>প্রযুক্তির ব্যবহার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ব্যাখ্যা করতে পারবে </a:t>
            </a:r>
            <a:r>
              <a:rPr lang="bn-BD" b="1" dirty="0" smtClean="0">
                <a:latin typeface="Siyam Rupali" pitchFamily="2" charset="0"/>
                <a:cs typeface="Siyam Rupali" pitchFamily="2" charset="0"/>
              </a:rPr>
              <a:t>।</a:t>
            </a:r>
            <a:endParaRPr lang="bn-BD" b="1" dirty="0" smtClean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/>
                <a:latin typeface="Siyam Rupali" pitchFamily="2" charset="0"/>
                <a:cs typeface="Siyam Rupali" pitchFamily="2" charset="0"/>
              </a:rPr>
              <a:t>উপাত্ত</a:t>
            </a:r>
            <a:r>
              <a:rPr lang="en-US" b="1" dirty="0" smtClean="0">
                <a:effectLst/>
                <a:latin typeface="Siyam Rupali" pitchFamily="2" charset="0"/>
                <a:cs typeface="Siyam Rupali" pitchFamily="2" charset="0"/>
              </a:rPr>
              <a:t> </a:t>
            </a:r>
            <a:r>
              <a:rPr lang="en-US" b="1" dirty="0" err="1" smtClean="0">
                <a:effectLst/>
                <a:latin typeface="Siyam Rupali" pitchFamily="2" charset="0"/>
                <a:cs typeface="Siyam Rupali" pitchFamily="2" charset="0"/>
              </a:rPr>
              <a:t>কি</a:t>
            </a:r>
            <a:r>
              <a:rPr lang="en-US" dirty="0" smtClean="0">
                <a:effectLst/>
                <a:latin typeface="Siyam Rupali" pitchFamily="2" charset="0"/>
                <a:cs typeface="Siyam Rupali" pitchFamily="2" charset="0"/>
              </a:rPr>
              <a:t> </a:t>
            </a:r>
            <a:endParaRPr lang="en-US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'উপাত্ত' হচ্ছে তথ্যের ক্ষুদ্রতম একক; যার অর্থ রয়েছে, কিন্তু এটি পূর্ণাঙ্গ নয় ।</a:t>
            </a:r>
          </a:p>
          <a:p>
            <a:pPr>
              <a:buNone/>
            </a:pP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d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4004227"/>
            <a:ext cx="8001000" cy="2853773"/>
          </a:xfrm>
          <a:prstGeom prst="rect">
            <a:avLst/>
          </a:prstGeom>
        </p:spPr>
      </p:pic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effectLst/>
                <a:latin typeface="Siyam Rupali" pitchFamily="2" charset="0"/>
                <a:cs typeface="Siyam Rupali" pitchFamily="2" charset="0"/>
              </a:rPr>
              <a:t/>
            </a:r>
            <a:br>
              <a:rPr lang="en-US" sz="4400" b="1" dirty="0" smtClean="0">
                <a:effectLst/>
                <a:latin typeface="Siyam Rupali" pitchFamily="2" charset="0"/>
                <a:cs typeface="Siyam Rupali" pitchFamily="2" charset="0"/>
              </a:rPr>
            </a:br>
            <a:r>
              <a:rPr lang="as-IN" sz="4400" b="1" dirty="0" smtClean="0">
                <a:effectLst/>
                <a:latin typeface="Siyam Rupali" pitchFamily="2" charset="0"/>
                <a:cs typeface="Siyam Rupali" pitchFamily="2" charset="0"/>
              </a:rPr>
              <a:t>তথ্য</a:t>
            </a:r>
            <a:br>
              <a:rPr lang="as-IN" sz="4400" b="1" dirty="0" smtClean="0">
                <a:effectLst/>
                <a:latin typeface="Siyam Rupali" pitchFamily="2" charset="0"/>
                <a:cs typeface="Siyam Rupali" pitchFamily="2" charset="0"/>
              </a:rPr>
            </a:br>
            <a:endParaRPr lang="en-US" sz="4400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কতিপয় 'উপাত্ত' একত্রিত হয়ে একটি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as-IN" dirty="0" smtClean="0">
                <a:latin typeface="Siyam Rupali" pitchFamily="2" charset="0"/>
                <a:cs typeface="Siyam Rupali" pitchFamily="2" charset="0"/>
              </a:rPr>
              <a:t>পূর্ণাঙ্গ 'তথ্য' তৈরি করে।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informac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200400"/>
            <a:ext cx="3657600" cy="3657600"/>
          </a:xfrm>
          <a:prstGeom prst="rect">
            <a:avLst/>
          </a:prstGeom>
        </p:spPr>
      </p:pic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 smtClean="0">
                <a:effectLst/>
                <a:latin typeface="Siyam Rupali" pitchFamily="2" charset="0"/>
                <a:cs typeface="Siyam Rupali" pitchFamily="2" charset="0"/>
              </a:rPr>
              <a:t>প্রযুক্তি কি ?</a:t>
            </a:r>
            <a:endParaRPr lang="en-US" b="1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কম্পিউটার এবং টেলিযোগাযোগ ব্যবস্থা মাধ্যমে যাবতীয় তথ্য সংগ্রহ.একাত্রীকরণ,সংরক্ষণ,প্রক্রিয়াকরণ এবং বিনিময় বা পরিবেশনের ব্যবস্থাকে তথ্য প্রযুক্তি বলা হয় ।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information-technology-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939245"/>
            <a:ext cx="7924800" cy="2918755"/>
          </a:xfrm>
          <a:prstGeom prst="rect">
            <a:avLst/>
          </a:prstGeom>
        </p:spPr>
      </p:pic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 smtClean="0">
                <a:effectLst/>
                <a:latin typeface="Siyam Rupali" pitchFamily="2" charset="0"/>
                <a:cs typeface="Siyam Rupali" pitchFamily="2" charset="0"/>
              </a:rPr>
              <a:t>তথ্য প্রযুক্তির ব্যবহার</a:t>
            </a:r>
            <a:endParaRPr lang="en-US" b="1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শিক্ষা ক্ষেত্রে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0"/>
            <a:ext cx="8001000" cy="3810000"/>
          </a:xfrm>
          <a:prstGeom prst="rect">
            <a:avLst/>
          </a:prstGeom>
        </p:spPr>
      </p:pic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 smtClean="0">
                <a:effectLst/>
                <a:latin typeface="Siyam Rupali" pitchFamily="2" charset="0"/>
                <a:cs typeface="Siyam Rupali" pitchFamily="2" charset="0"/>
              </a:rPr>
              <a:t>তথ্য প্রযুক্তির ব্যবহার</a:t>
            </a:r>
            <a:endParaRPr lang="en-US" b="1" dirty="0"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dirty="0" smtClean="0">
                <a:latin typeface="Siyam Rupali" pitchFamily="2" charset="0"/>
                <a:cs typeface="Siyam Rupali" pitchFamily="2" charset="0"/>
              </a:rPr>
              <a:t>কৃষি ক্ষেত্রে</a:t>
            </a:r>
            <a:endParaRPr lang="en-US" dirty="0" smtClean="0">
              <a:latin typeface="Siyam Rupali" pitchFamily="2" charset="0"/>
              <a:cs typeface="Siyam Rupali" pitchFamily="2" charset="0"/>
            </a:endParaRPr>
          </a:p>
          <a:p>
            <a:pPr>
              <a:buNone/>
            </a:pP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idruf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71800"/>
            <a:ext cx="8077200" cy="3886200"/>
          </a:xfrm>
          <a:prstGeom prst="rect">
            <a:avLst/>
          </a:prstGeom>
        </p:spPr>
      </p:pic>
      <p:pic>
        <p:nvPicPr>
          <p:cNvPr id="5" name="Picture 4" descr="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7213" y="0"/>
            <a:ext cx="966787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202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 বিসমিল্লাহির রাহমানির রাহিম </vt:lpstr>
      <vt:lpstr> শিক্ষক পরিচিতি</vt:lpstr>
      <vt:lpstr>পাঠ পরিচিতি</vt:lpstr>
      <vt:lpstr>শিখনফল</vt:lpstr>
      <vt:lpstr>উপাত্ত কি </vt:lpstr>
      <vt:lpstr> তথ্য </vt:lpstr>
      <vt:lpstr>প্রযুক্তি কি ?</vt:lpstr>
      <vt:lpstr>তথ্য প্রযুক্তির ব্যবহার</vt:lpstr>
      <vt:lpstr>তথ্য প্রযুক্তির ব্যবহার</vt:lpstr>
      <vt:lpstr>তথ্য প্রযুক্তির ব্যবহার</vt:lpstr>
      <vt:lpstr>তথ্য প্রযুক্তির ব্যবহার</vt:lpstr>
      <vt:lpstr>তথ্য প্রযুক্তির ব্যবহার</vt:lpstr>
      <vt:lpstr>তথ্য প্রযুক্তির ব্যবহার</vt:lpstr>
      <vt:lpstr>তথ্য প্রযুক্তির ব্যবহার</vt:lpstr>
      <vt:lpstr>মূল্যায়ণ  </vt:lpstr>
      <vt:lpstr>বাড়ির কাজ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gazi</dc:creator>
  <cp:lastModifiedBy>shaon</cp:lastModifiedBy>
  <cp:revision>42</cp:revision>
  <dcterms:created xsi:type="dcterms:W3CDTF">2018-01-17T13:45:03Z</dcterms:created>
  <dcterms:modified xsi:type="dcterms:W3CDTF">2019-10-27T15:55:13Z</dcterms:modified>
</cp:coreProperties>
</file>