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71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68" r:id="rId14"/>
    <p:sldId id="269" r:id="rId15"/>
    <p:sldId id="270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6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7FD03-7710-4C3E-931E-FB9663841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98D9EB-2306-4A55-8C88-33F30290DC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2F978-C005-4573-A32B-D94CDEDDA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F09FE-A44F-4D8B-90A8-941760702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4D7B1-FFDE-4D5A-81C4-F91729C85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76299-D4DA-470E-AEFA-52CC66AF2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6B04F-C94C-4CF3-80FB-D2CE29267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6C83D-AEDA-4009-8CA9-259E62F81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FA805-E1CC-4672-A2BC-B58A69243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5B7FB-564B-48E6-A56D-7ACDD78C3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8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A52861-CB86-4B76-9D5F-C58AA06DCF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C784CF-061D-46E6-9831-6BE33E19A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E68E2-889C-4477-99CE-D4B6B0089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E7FF7-BBFA-4116-8C55-CE31E51F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69F34-04C4-438D-B802-B8104E7F1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5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45DD-833C-48EE-9261-4763D04F3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4B7D3-3D9F-4FAF-8851-4EE04573D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673AB-5F8F-483C-A971-917CFE70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3AB79-55DE-4E6B-A7A8-0A38F9900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4A1D5-1DAD-4A0C-8BE7-BB5C2136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0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6E969-A24E-4B34-96B4-5AC78BEA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45A1C-44E9-45A3-A1B6-A9D17F851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C9264-D4A0-4A2D-902A-CDC8516E0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BAC37-402A-4434-B78D-96C0D3EE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B12AB-FAB8-47E6-B56C-0A05C27D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2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BA79E-DC64-4754-B6AE-22A46AFAA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7FE5C-84B2-49E3-852F-53DF70B89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9EA8B-8019-4089-8CBC-F029427B5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BD0A3-6790-4D49-B5DB-A0F75830B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9E9BF-F04A-4248-8CD0-62EF4279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8FC45-AD82-4761-A2B5-F9A5CACF8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7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42A1D-B3A4-4268-AF98-CF01CF732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AC394-4B6E-4D85-A144-263C526C1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CB91D9-E94E-4B39-80FB-138D4031A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E020C0-88AD-4ACF-BDCB-266BE6C69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B88AF-6D1B-44EA-9ABB-3B64801BB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2D7089-1BC1-4A51-8518-D87786F7F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D1193E-7E45-4E32-958C-1920E087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1ADD58-EF74-4CBD-830D-DFFF93FC0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3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A647C-D8EE-4BDA-B27D-133FC4D53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8D3616-9FBB-48E7-B96E-F60380A3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F87E71-72DB-450B-ABC5-551D1E913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FD9319-74E5-4F26-A006-F6E40DAE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5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DE3751-CA97-4BA0-976A-65CDCAECE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512D2C-7F75-49EA-AE43-4B71E7F6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0FF12-E228-4951-9525-547081ADD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F7EE5-5435-4CE8-B169-F832A0A6A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3852-E979-4C96-B923-871F9A61A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4D0587-5804-4447-8562-DC6212C59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8516F-4422-4C9A-829A-BA7E40D3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1BC50-0A3D-4BB5-B5C0-EFEA56CE6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CA060-68FB-4578-841E-4DC81226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6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37F4B-462E-4FD9-AF52-82F648B90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F34B12-55AB-4D32-901A-DA2FCEF5A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FC7547-874A-4B1E-B66A-475FF4D6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CCC3A-C71A-4073-A825-045F057A2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DD7F-5630-420B-8EA2-E26FEAE8F0DB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E7E71-7790-494E-B6DF-3A3404AFC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5A4BB-D78A-4D74-9F8A-677320954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5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294A59-7C82-4756-ACF5-4AB4A2B13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44C22-9D8D-4D7A-AD9A-950C0511D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7BD3D-ADF4-4768-A494-963DE0EB7B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DD7F-5630-420B-8EA2-E26FEAE8F0DB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6088F-A5CE-46F2-A9D0-5DDF891E6D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EDBBE-69C5-4002-BF50-5127B460A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66DE-E332-4D9A-8AA3-909B507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1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4B94E2-1B2A-4999-9AC8-DD0D95C17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72127FE-E823-4B8E-BA92-DA1943F8BC0E}"/>
              </a:ext>
            </a:extLst>
          </p:cNvPr>
          <p:cNvSpPr txBox="1"/>
          <p:nvPr/>
        </p:nvSpPr>
        <p:spPr>
          <a:xfrm>
            <a:off x="1981200" y="152401"/>
            <a:ext cx="8534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solidFill>
                  <a:srgbClr val="FF0000"/>
                </a:solidFill>
                <a:latin typeface="SutonnyMJ" pitchFamily="2" charset="0"/>
                <a:cs typeface="Times New Roman" pitchFamily="18" charset="0"/>
              </a:rPr>
              <a:t>mevB‡K</a:t>
            </a:r>
            <a:r>
              <a:rPr lang="en-US" sz="9600" dirty="0">
                <a:solidFill>
                  <a:srgbClr val="FF0000"/>
                </a:solidFill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SutonnyMJ" pitchFamily="2" charset="0"/>
                <a:cs typeface="Times New Roman" pitchFamily="18" charset="0"/>
              </a:rPr>
              <a:t>ï‡f”Qv</a:t>
            </a:r>
            <a:endParaRPr lang="en-US" sz="9600" dirty="0">
              <a:solidFill>
                <a:srgbClr val="FF0000"/>
              </a:solidFill>
              <a:latin typeface="SutonnyMJ" pitchFamily="2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70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E22DF74-6560-4B7E-8747-CB16295CBA37}"/>
              </a:ext>
            </a:extLst>
          </p:cNvPr>
          <p:cNvSpPr txBox="1"/>
          <p:nvPr/>
        </p:nvSpPr>
        <p:spPr>
          <a:xfrm>
            <a:off x="159774" y="2956223"/>
            <a:ext cx="118724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(3) </a:t>
            </a:r>
            <a:r>
              <a:rPr lang="en-US" sz="66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whwb</a:t>
            </a:r>
            <a:r>
              <a:rPr lang="en-US" sz="66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66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66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66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ÿzavq</a:t>
            </a:r>
            <a:r>
              <a:rPr lang="en-US" sz="66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Avnvi</a:t>
            </a:r>
            <a:r>
              <a:rPr lang="en-US" sz="66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w`‡</a:t>
            </a:r>
            <a:r>
              <a:rPr lang="en-US" sz="66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q‡Qb</a:t>
            </a:r>
            <a:r>
              <a:rPr lang="en-US" sz="66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66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fxwZ</a:t>
            </a:r>
            <a:r>
              <a:rPr lang="en-US" sz="66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66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66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66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66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sz="66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 †</a:t>
            </a:r>
            <a:r>
              <a:rPr lang="en-US" sz="66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i‡L‡Qb</a:t>
            </a:r>
            <a:r>
              <a:rPr lang="en-US" sz="66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402BF9D-AF7A-47F3-A340-F1FA93CBBE90}"/>
              </a:ext>
            </a:extLst>
          </p:cNvPr>
          <p:cNvGrpSpPr/>
          <p:nvPr/>
        </p:nvGrpSpPr>
        <p:grpSpPr>
          <a:xfrm>
            <a:off x="427700" y="707923"/>
            <a:ext cx="10825322" cy="1120251"/>
            <a:chOff x="427700" y="737419"/>
            <a:chExt cx="10825322" cy="112025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1790008-12C0-4A29-B489-E0CFCEF34F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92" t="60430" r="61048" b="23235"/>
            <a:stretch/>
          </p:blipFill>
          <p:spPr>
            <a:xfrm>
              <a:off x="6990735" y="737419"/>
              <a:ext cx="4262287" cy="1120251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3C7D88C-02D3-45F8-809A-22C901F533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63" t="78925" r="22338" b="4946"/>
            <a:stretch/>
          </p:blipFill>
          <p:spPr>
            <a:xfrm>
              <a:off x="427700" y="737419"/>
              <a:ext cx="6681021" cy="11061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349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FB5EB7-ADD2-4EC8-A215-00F639821952}"/>
              </a:ext>
            </a:extLst>
          </p:cNvPr>
          <p:cNvSpPr txBox="1"/>
          <p:nvPr/>
        </p:nvSpPr>
        <p:spPr>
          <a:xfrm>
            <a:off x="2976716" y="1873046"/>
            <a:ext cx="842378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(1) </a:t>
            </a:r>
            <a:r>
              <a:rPr lang="en-US" sz="6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gvw</a:t>
            </a:r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°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  <a:p>
            <a:r>
              <a:rPr lang="en-US" sz="6600" dirty="0">
                <a:latin typeface="SutonnyMJ" pitchFamily="2" charset="0"/>
                <a:cs typeface="SutonnyMJ" pitchFamily="2" charset="0"/>
              </a:rPr>
              <a:t>(2)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msL¨vt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4</a:t>
            </a:r>
          </a:p>
          <a:p>
            <a:r>
              <a:rPr lang="en-US" sz="6600" dirty="0">
                <a:latin typeface="SutonnyMJ" pitchFamily="2" charset="0"/>
                <a:cs typeface="SutonnyMJ" pitchFamily="2" charset="0"/>
              </a:rPr>
              <a:t>(3)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myivwU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g°vq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AewZY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n‡q‡Q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E4C382-0182-472A-BCF5-60B9F1910144}"/>
              </a:ext>
            </a:extLst>
          </p:cNvPr>
          <p:cNvSpPr txBox="1"/>
          <p:nvPr/>
        </p:nvSpPr>
        <p:spPr>
          <a:xfrm>
            <a:off x="1692375" y="0"/>
            <a:ext cx="8807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u="sng" dirty="0" err="1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wKQz</a:t>
            </a:r>
            <a:r>
              <a:rPr lang="en-US" sz="5400" i="1" u="sng" dirty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Z_¨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384BBE-41E0-479C-9C26-2248CCF7E85C}"/>
              </a:ext>
            </a:extLst>
          </p:cNvPr>
          <p:cNvSpPr/>
          <p:nvPr/>
        </p:nvSpPr>
        <p:spPr>
          <a:xfrm>
            <a:off x="5517155" y="3244334"/>
            <a:ext cx="1157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(1)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gvw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°</a:t>
            </a:r>
          </a:p>
        </p:txBody>
      </p:sp>
    </p:spTree>
    <p:extLst>
      <p:ext uri="{BB962C8B-B14F-4D97-AF65-F5344CB8AC3E}">
        <p14:creationId xmlns:p14="http://schemas.microsoft.com/office/powerpoint/2010/main" val="25731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accent1">
                <a:lumMod val="5000"/>
                <a:lumOff val="9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3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DF3E5B-D046-409A-A4B7-1919A6A5EEA3}"/>
              </a:ext>
            </a:extLst>
          </p:cNvPr>
          <p:cNvSpPr txBox="1"/>
          <p:nvPr/>
        </p:nvSpPr>
        <p:spPr>
          <a:xfrm>
            <a:off x="2939845" y="2846439"/>
            <a:ext cx="6312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solidFill>
                  <a:srgbClr val="18622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7200" b="1" dirty="0">
              <a:solidFill>
                <a:srgbClr val="18622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287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FB5EB7-ADD2-4EC8-A215-00F639821952}"/>
              </a:ext>
            </a:extLst>
          </p:cNvPr>
          <p:cNvSpPr txBox="1"/>
          <p:nvPr/>
        </p:nvSpPr>
        <p:spPr>
          <a:xfrm>
            <a:off x="113072" y="923330"/>
            <a:ext cx="11309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AutoNum type="arabicParenBoth"/>
            </a:pP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KzivBk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Kv_vq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bvwRj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1143000" indent="-1143000">
              <a:buAutoNum type="arabicParenBoth"/>
            </a:pP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KzivBk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Gi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KZ?</a:t>
            </a:r>
          </a:p>
          <a:p>
            <a:pPr marL="1143000" indent="-1143000">
              <a:buAutoNum type="arabicParenBoth"/>
            </a:pP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KziBk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Gi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1143000" indent="-1143000">
              <a:buAutoNum type="arabicParenBoth"/>
            </a:pP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KziBk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Gi 2q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1143000" indent="-1143000">
              <a:buFontTx/>
              <a:buAutoNum type="arabicParenBoth"/>
            </a:pP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KziBk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Gi 3q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1143000" indent="-1143000">
              <a:buFontTx/>
              <a:buAutoNum type="arabicParenBoth"/>
            </a:pP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KziBk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Gi 4_©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E4C382-0182-472A-BCF5-60B9F1910144}"/>
              </a:ext>
            </a:extLst>
          </p:cNvPr>
          <p:cNvSpPr txBox="1"/>
          <p:nvPr/>
        </p:nvSpPr>
        <p:spPr>
          <a:xfrm>
            <a:off x="3961105" y="7891"/>
            <a:ext cx="3112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u="sng" dirty="0" err="1">
                <a:solidFill>
                  <a:srgbClr val="FF0000"/>
                </a:solidFill>
                <a:latin typeface="ArhialkhanMJ" pitchFamily="2" charset="0"/>
                <a:cs typeface="ArhialkhanMJ" pitchFamily="2" charset="0"/>
              </a:rPr>
              <a:t>cÖkœt</a:t>
            </a:r>
            <a:endParaRPr lang="en-US" sz="6000" i="1" u="sng" dirty="0">
              <a:solidFill>
                <a:srgbClr val="FF0000"/>
              </a:solidFill>
              <a:latin typeface="ArhialkhanMJ" pitchFamily="2" charset="0"/>
              <a:cs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07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FB5EB7-ADD2-4EC8-A215-00F639821952}"/>
              </a:ext>
            </a:extLst>
          </p:cNvPr>
          <p:cNvSpPr txBox="1"/>
          <p:nvPr/>
        </p:nvSpPr>
        <p:spPr>
          <a:xfrm>
            <a:off x="113072" y="1129802"/>
            <a:ext cx="113091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(7)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KziBk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Gi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wUi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(8)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KziBk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Gi 2q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(9)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KziBk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Gi 3q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(10)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KziBk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Gi 4_©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AvqvZ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E4C382-0182-472A-BCF5-60B9F1910144}"/>
              </a:ext>
            </a:extLst>
          </p:cNvPr>
          <p:cNvSpPr txBox="1"/>
          <p:nvPr/>
        </p:nvSpPr>
        <p:spPr>
          <a:xfrm>
            <a:off x="3961105" y="7891"/>
            <a:ext cx="3112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u="sng" dirty="0" err="1">
                <a:solidFill>
                  <a:srgbClr val="FF0000"/>
                </a:solidFill>
                <a:latin typeface="ArhialkhanMJ" pitchFamily="2" charset="0"/>
                <a:cs typeface="ArhialkhanMJ" pitchFamily="2" charset="0"/>
              </a:rPr>
              <a:t>cÖkœt</a:t>
            </a:r>
            <a:endParaRPr lang="en-US" sz="6000" i="1" u="sng" dirty="0">
              <a:solidFill>
                <a:srgbClr val="FF0000"/>
              </a:solidFill>
              <a:latin typeface="ArhialkhanMJ" pitchFamily="2" charset="0"/>
              <a:cs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23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FB5EB7-ADD2-4EC8-A215-00F639821952}"/>
              </a:ext>
            </a:extLst>
          </p:cNvPr>
          <p:cNvSpPr txBox="1"/>
          <p:nvPr/>
        </p:nvSpPr>
        <p:spPr>
          <a:xfrm>
            <a:off x="1056970" y="1999961"/>
            <a:ext cx="9709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KziAvb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gwR</a:t>
            </a:r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wkÿv</a:t>
            </a:r>
            <a:endParaRPr lang="en-US" sz="6000" dirty="0">
              <a:solidFill>
                <a:schemeClr val="accent4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E4C382-0182-472A-BCF5-60B9F1910144}"/>
              </a:ext>
            </a:extLst>
          </p:cNvPr>
          <p:cNvSpPr txBox="1"/>
          <p:nvPr/>
        </p:nvSpPr>
        <p:spPr>
          <a:xfrm>
            <a:off x="3961104" y="0"/>
            <a:ext cx="4637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err="1">
                <a:solidFill>
                  <a:srgbClr val="C00000"/>
                </a:solidFill>
                <a:latin typeface="ArhialkhanMJ" pitchFamily="2" charset="0"/>
                <a:cs typeface="ArhialkhanMJ" pitchFamily="2" charset="0"/>
              </a:rPr>
              <a:t>AvMvgx</a:t>
            </a:r>
            <a:r>
              <a:rPr lang="en-US" sz="6000" i="1" dirty="0">
                <a:solidFill>
                  <a:srgbClr val="C00000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6000" i="1" dirty="0" err="1">
                <a:solidFill>
                  <a:srgbClr val="C00000"/>
                </a:solidFill>
                <a:latin typeface="ArhialkhanMJ" pitchFamily="2" charset="0"/>
                <a:cs typeface="ArhialkhanMJ" pitchFamily="2" charset="0"/>
              </a:rPr>
              <a:t>K¬v‡mi</a:t>
            </a:r>
            <a:r>
              <a:rPr lang="en-US" sz="6000" i="1" dirty="0">
                <a:solidFill>
                  <a:srgbClr val="C00000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6000" i="1" dirty="0" err="1">
                <a:solidFill>
                  <a:srgbClr val="C00000"/>
                </a:solidFill>
                <a:latin typeface="ArhialkhanMJ" pitchFamily="2" charset="0"/>
                <a:cs typeface="ArhialkhanMJ" pitchFamily="2" charset="0"/>
              </a:rPr>
              <a:t>cvV</a:t>
            </a:r>
            <a:endParaRPr lang="en-US" sz="6000" i="1" dirty="0">
              <a:solidFill>
                <a:srgbClr val="C00000"/>
              </a:solidFill>
              <a:latin typeface="ArhialkhanMJ" pitchFamily="2" charset="0"/>
              <a:cs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34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90B44D-8670-4BAE-B3F8-C9BECAE48D33}"/>
              </a:ext>
            </a:extLst>
          </p:cNvPr>
          <p:cNvSpPr txBox="1"/>
          <p:nvPr/>
        </p:nvSpPr>
        <p:spPr>
          <a:xfrm>
            <a:off x="2507226" y="1297858"/>
            <a:ext cx="6032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chemeClr val="accent6">
                    <a:lumMod val="50000"/>
                  </a:schemeClr>
                </a:solidFill>
                <a:latin typeface="DholeshwariMJ" pitchFamily="2" charset="0"/>
                <a:cs typeface="DholeshwariMJ" pitchFamily="2" charset="0"/>
              </a:rPr>
              <a:t>AvR</a:t>
            </a:r>
            <a:r>
              <a:rPr lang="en-US" sz="7200" dirty="0">
                <a:solidFill>
                  <a:schemeClr val="accent6">
                    <a:lumMod val="50000"/>
                  </a:schemeClr>
                </a:solidFill>
                <a:latin typeface="DholeshwariMJ" pitchFamily="2" charset="0"/>
                <a:cs typeface="DholeshwariMJ" pitchFamily="2" charset="0"/>
              </a:rPr>
              <a:t> </a:t>
            </a:r>
            <a:r>
              <a:rPr lang="en-US" sz="7200" dirty="0" err="1">
                <a:solidFill>
                  <a:schemeClr val="accent6">
                    <a:lumMod val="50000"/>
                  </a:schemeClr>
                </a:solidFill>
                <a:latin typeface="DholeshwariMJ" pitchFamily="2" charset="0"/>
                <a:cs typeface="DholeshwariMJ" pitchFamily="2" charset="0"/>
              </a:rPr>
              <a:t>GLv‡bB</a:t>
            </a:r>
            <a:r>
              <a:rPr lang="en-US" sz="7200" dirty="0">
                <a:solidFill>
                  <a:schemeClr val="accent6">
                    <a:lumMod val="50000"/>
                  </a:schemeClr>
                </a:solidFill>
                <a:latin typeface="DholeshwariMJ" pitchFamily="2" charset="0"/>
                <a:cs typeface="DholeshwariMJ" pitchFamily="2" charset="0"/>
              </a:rPr>
              <a:t> †kl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0C6740-C4AB-4853-9BD9-8D24663253BF}"/>
              </a:ext>
            </a:extLst>
          </p:cNvPr>
          <p:cNvSpPr txBox="1"/>
          <p:nvPr/>
        </p:nvSpPr>
        <p:spPr>
          <a:xfrm>
            <a:off x="2330245" y="3008671"/>
            <a:ext cx="840658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>
                <a:solidFill>
                  <a:srgbClr val="FFC000"/>
                </a:solidFill>
                <a:latin typeface="ArhialkhanMJ" pitchFamily="2" charset="0"/>
                <a:cs typeface="ArhialkhanMJ" pitchFamily="2" charset="0"/>
              </a:rPr>
              <a:t>Avjøvn</a:t>
            </a:r>
            <a:r>
              <a:rPr lang="en-US" sz="13800" dirty="0">
                <a:solidFill>
                  <a:srgbClr val="FFC000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13800" dirty="0" err="1">
                <a:solidFill>
                  <a:srgbClr val="FFC000"/>
                </a:solidFill>
                <a:latin typeface="ArhialkhanMJ" pitchFamily="2" charset="0"/>
                <a:cs typeface="ArhialkhanMJ" pitchFamily="2" charset="0"/>
              </a:rPr>
              <a:t>nv‡dR</a:t>
            </a:r>
            <a:endParaRPr lang="en-US" sz="13800" dirty="0">
              <a:solidFill>
                <a:srgbClr val="FFC000"/>
              </a:solidFill>
              <a:latin typeface="ArhialkhanMJ" pitchFamily="2" charset="0"/>
              <a:cs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8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/>
          <p:cNvSpPr/>
          <p:nvPr/>
        </p:nvSpPr>
        <p:spPr>
          <a:xfrm>
            <a:off x="4361794" y="1410805"/>
            <a:ext cx="6077606" cy="4769882"/>
          </a:xfrm>
          <a:prstGeom prst="frame">
            <a:avLst>
              <a:gd name="adj1" fmla="val 7697"/>
            </a:avLst>
          </a:prstGeom>
          <a:pattFill prst="dkUpDiag">
            <a:fgClr>
              <a:srgbClr val="C00000"/>
            </a:fgClr>
            <a:bgClr>
              <a:schemeClr val="bg1"/>
            </a:bgClr>
          </a:patt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‡</a:t>
            </a:r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gvt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gvNRygx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onkhoMJ" pitchFamily="2" charset="0"/>
              <a:cs typeface="Nikosh" pitchFamily="2" charset="0"/>
            </a:endParaRPr>
          </a:p>
          <a:p>
            <a:pPr algn="ctr"/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mnKvwi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wkÿK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onkhoMJ" pitchFamily="2" charset="0"/>
              <a:cs typeface="Nikosh" pitchFamily="2" charset="0"/>
            </a:endParaRPr>
          </a:p>
          <a:p>
            <a:pPr algn="ctr"/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KzZzecyi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nvU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miKvwi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cÖ.we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onkhoMJ" pitchFamily="2" charset="0"/>
              <a:cs typeface="Nikosh" pitchFamily="2" charset="0"/>
            </a:endParaRPr>
          </a:p>
          <a:p>
            <a:pPr algn="ctr"/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wkePi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,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gv`vixcyi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|</a:t>
            </a:r>
          </a:p>
          <a:p>
            <a:pPr algn="ctr"/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‡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gvevBjt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01720647519</a:t>
            </a:r>
          </a:p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B‡gBjt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  <a:cs typeface="Nikosh" pitchFamily="2" charset="0"/>
              </a:rPr>
              <a:t>dsf_magzumi@yahoo.com</a:t>
            </a:r>
          </a:p>
        </p:txBody>
      </p:sp>
      <p:sp>
        <p:nvSpPr>
          <p:cNvPr id="13" name="Down Arrow Callout 12"/>
          <p:cNvSpPr/>
          <p:nvPr/>
        </p:nvSpPr>
        <p:spPr>
          <a:xfrm>
            <a:off x="5094514" y="228601"/>
            <a:ext cx="4267200" cy="1182205"/>
          </a:xfrm>
          <a:prstGeom prst="downArrowCallout">
            <a:avLst>
              <a:gd name="adj1" fmla="val 34546"/>
              <a:gd name="adj2" fmla="val 38013"/>
              <a:gd name="adj3" fmla="val 15469"/>
              <a:gd name="adj4" fmla="val 78402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</a:rPr>
              <a:t>wkÿK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</a:rPr>
              <a:t> </a:t>
            </a: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</a:rPr>
              <a:t>cwiwPwZ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onkho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1" y="6641049"/>
            <a:ext cx="63863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Narrow" pitchFamily="34" charset="0"/>
              </a:rPr>
              <a:t>Md. </a:t>
            </a:r>
            <a:r>
              <a:rPr lang="en-US" sz="1400" dirty="0" err="1">
                <a:latin typeface="Arial Narrow" pitchFamily="34" charset="0"/>
              </a:rPr>
              <a:t>Magzumi</a:t>
            </a:r>
            <a:r>
              <a:rPr lang="en-US" sz="1400" dirty="0">
                <a:latin typeface="Arial Narrow" pitchFamily="34" charset="0"/>
              </a:rPr>
              <a:t>, Assistant Teacher, </a:t>
            </a:r>
            <a:r>
              <a:rPr lang="en-US" sz="1400" dirty="0" err="1">
                <a:latin typeface="Arial Narrow" pitchFamily="34" charset="0"/>
              </a:rPr>
              <a:t>Kutubpur</a:t>
            </a:r>
            <a:r>
              <a:rPr lang="en-US" sz="1400" dirty="0">
                <a:latin typeface="Arial Narrow" pitchFamily="34" charset="0"/>
              </a:rPr>
              <a:t> Hat govt. Primary School, </a:t>
            </a:r>
            <a:r>
              <a:rPr lang="en-US" sz="1400" dirty="0" err="1">
                <a:latin typeface="Arial Narrow" pitchFamily="34" charset="0"/>
              </a:rPr>
              <a:t>Shibchar</a:t>
            </a:r>
            <a:r>
              <a:rPr lang="en-US" sz="1400" dirty="0">
                <a:latin typeface="Arial Narrow" pitchFamily="34" charset="0"/>
              </a:rPr>
              <a:t>, </a:t>
            </a:r>
            <a:r>
              <a:rPr lang="en-US" sz="1400" dirty="0" err="1">
                <a:latin typeface="Arial Narrow" pitchFamily="34" charset="0"/>
              </a:rPr>
              <a:t>Madaripur</a:t>
            </a:r>
            <a:r>
              <a:rPr lang="en-US" sz="1400" dirty="0">
                <a:latin typeface="Arial Narrow" pitchFamily="34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134" y="1447800"/>
            <a:ext cx="2511502" cy="335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7795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unched Tape 6"/>
          <p:cNvSpPr/>
          <p:nvPr/>
        </p:nvSpPr>
        <p:spPr>
          <a:xfrm>
            <a:off x="1557529" y="634181"/>
            <a:ext cx="4418016" cy="4852219"/>
          </a:xfrm>
          <a:prstGeom prst="flowChartPunchedTape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Bmjvg</a:t>
            </a:r>
            <a:r>
              <a:rPr lang="en-US" sz="5400" b="1" dirty="0">
                <a:solidFill>
                  <a:schemeClr val="tx1"/>
                </a:solidFill>
                <a:latin typeface="ArhialkhanMJ" pitchFamily="2" charset="0"/>
              </a:rPr>
              <a:t> I ˆ</a:t>
            </a:r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bwZK</a:t>
            </a:r>
            <a:r>
              <a:rPr lang="en-US" sz="5400" b="1" dirty="0">
                <a:solidFill>
                  <a:schemeClr val="tx1"/>
                </a:solidFill>
                <a:latin typeface="ArhialkhanMJ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wkÿv</a:t>
            </a:r>
            <a:endParaRPr lang="en-US" sz="5400" b="1" dirty="0">
              <a:solidFill>
                <a:schemeClr val="tx1"/>
              </a:solidFill>
              <a:latin typeface="ArhialkhanMJ" pitchFamily="2" charset="0"/>
            </a:endParaRPr>
          </a:p>
          <a:p>
            <a:pPr algn="ctr"/>
            <a:r>
              <a:rPr lang="en-US" sz="5400" b="1" dirty="0">
                <a:solidFill>
                  <a:schemeClr val="tx1"/>
                </a:solidFill>
                <a:latin typeface="ArhialkhanMJ" pitchFamily="2" charset="0"/>
              </a:rPr>
              <a:t>5g †</a:t>
            </a:r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kÖwb</a:t>
            </a:r>
            <a:endParaRPr lang="en-US" sz="5400" b="1" dirty="0">
              <a:solidFill>
                <a:schemeClr val="tx1"/>
              </a:solidFill>
              <a:latin typeface="ArhialkhanMJ" pitchFamily="2" charset="0"/>
            </a:endParaRPr>
          </a:p>
          <a:p>
            <a:pPr algn="ctr"/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mgqt</a:t>
            </a:r>
            <a:r>
              <a:rPr lang="en-US" sz="5400" b="1" dirty="0">
                <a:solidFill>
                  <a:schemeClr val="tx1"/>
                </a:solidFill>
                <a:latin typeface="ArhialkhanMJ" pitchFamily="2" charset="0"/>
              </a:rPr>
              <a:t> 40 </a:t>
            </a:r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wgwbU</a:t>
            </a:r>
            <a:r>
              <a:rPr lang="en-US" sz="5400" b="1" dirty="0">
                <a:solidFill>
                  <a:schemeClr val="tx1"/>
                </a:solidFill>
                <a:latin typeface="ArhialkhanMJ" pitchFamily="2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2F5B7F-9CE8-4735-A76C-EE1D94469F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1" t="6451" r="8280" b="6237"/>
          <a:stretch/>
        </p:blipFill>
        <p:spPr>
          <a:xfrm>
            <a:off x="5973096" y="32886"/>
            <a:ext cx="4956335" cy="682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96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599" y="2023171"/>
            <a:ext cx="95741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4.7.1 </a:t>
            </a:r>
            <a:r>
              <a:rPr lang="en-US" sz="4000" dirty="0" err="1">
                <a:latin typeface="SutonnyMJ" pitchFamily="2" charset="0"/>
              </a:rPr>
              <a:t>ÔÔmyiv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KzivBkÕÕ</a:t>
            </a:r>
            <a:r>
              <a:rPr lang="en-US" sz="4000" dirty="0">
                <a:latin typeface="SutonnyMJ" pitchFamily="2" charset="0"/>
              </a:rPr>
              <a:t> ï× </a:t>
            </a:r>
            <a:r>
              <a:rPr lang="en-US" sz="4000" dirty="0" err="1">
                <a:latin typeface="SutonnyMJ" pitchFamily="2" charset="0"/>
              </a:rPr>
              <a:t>D”Pvi‡Y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gyL¯Í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co‡Z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cvi‡e</a:t>
            </a:r>
            <a:r>
              <a:rPr lang="en-US" sz="4000" dirty="0">
                <a:latin typeface="SutonnyMJ" pitchFamily="2" charset="0"/>
              </a:rPr>
              <a:t>| </a:t>
            </a:r>
            <a:endParaRPr lang="bn-IN" sz="4000" dirty="0">
              <a:latin typeface="SutonnyMJ" pitchFamily="2" charset="0"/>
            </a:endParaRPr>
          </a:p>
          <a:p>
            <a:r>
              <a:rPr lang="en-US" sz="4000" dirty="0">
                <a:latin typeface="SutonnyMJ" pitchFamily="2" charset="0"/>
              </a:rPr>
              <a:t>4.7.2 </a:t>
            </a:r>
            <a:r>
              <a:rPr lang="en-US" sz="4000" dirty="0" err="1">
                <a:latin typeface="SutonnyMJ" pitchFamily="2" charset="0"/>
              </a:rPr>
              <a:t>Zvuiv</a:t>
            </a:r>
            <a:r>
              <a:rPr lang="en-US" sz="4000" dirty="0">
                <a:latin typeface="SutonnyMJ" pitchFamily="2" charset="0"/>
              </a:rPr>
              <a:t> G </a:t>
            </a:r>
            <a:r>
              <a:rPr lang="en-US" sz="4000" dirty="0" err="1">
                <a:latin typeface="SutonnyMJ" pitchFamily="2" charset="0"/>
              </a:rPr>
              <a:t>myivwU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mvjv‡Z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ï×fv‡e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cvV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Ki‡Z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cvi‡e</a:t>
            </a:r>
            <a:r>
              <a:rPr lang="en-US" sz="4000" dirty="0">
                <a:latin typeface="SutonnyMJ" pitchFamily="2" charset="0"/>
              </a:rPr>
              <a:t>| </a:t>
            </a:r>
            <a:endParaRPr lang="bn-IN" sz="4000" dirty="0">
              <a:latin typeface="SutonnyMJ" pitchFamily="2" charset="0"/>
            </a:endParaRPr>
          </a:p>
          <a:p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429000" y="228600"/>
            <a:ext cx="47244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SutonnyMJ" pitchFamily="2" charset="0"/>
              </a:rPr>
              <a:t>wkLbdj</a:t>
            </a:r>
            <a:endParaRPr lang="en-US" sz="6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47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1AE72-F790-49DF-9D35-C96A495F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err="1">
                <a:solidFill>
                  <a:srgbClr val="0070C0"/>
                </a:solidFill>
                <a:latin typeface="ArhialkhanMJ" pitchFamily="2" charset="0"/>
                <a:cs typeface="ArhialkhanMJ" pitchFamily="2" charset="0"/>
              </a:rPr>
              <a:t>AvR‡Ki</a:t>
            </a:r>
            <a:r>
              <a:rPr lang="en-US" sz="8000" dirty="0">
                <a:solidFill>
                  <a:srgbClr val="0070C0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8000" dirty="0" err="1">
                <a:solidFill>
                  <a:srgbClr val="0070C0"/>
                </a:solidFill>
                <a:latin typeface="ArhialkhanMJ" pitchFamily="2" charset="0"/>
                <a:cs typeface="ArhialkhanMJ" pitchFamily="2" charset="0"/>
              </a:rPr>
              <a:t>cvV</a:t>
            </a:r>
            <a:endParaRPr lang="en-US" sz="8000" dirty="0">
              <a:solidFill>
                <a:srgbClr val="0070C0"/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55B574-9927-47F0-A74D-0BB1EAF12DBB}"/>
              </a:ext>
            </a:extLst>
          </p:cNvPr>
          <p:cNvSpPr txBox="1"/>
          <p:nvPr/>
        </p:nvSpPr>
        <p:spPr>
          <a:xfrm>
            <a:off x="1224116" y="2743200"/>
            <a:ext cx="91587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myiv</a:t>
            </a:r>
            <a:r>
              <a:rPr lang="en-US" sz="166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600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KzivBk</a:t>
            </a:r>
            <a:endParaRPr lang="en-US" sz="166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76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809720-6FE7-4C78-AF9A-0D80201BBD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6" t="26639" r="5444" b="57204"/>
          <a:stretch/>
        </p:blipFill>
        <p:spPr>
          <a:xfrm>
            <a:off x="663677" y="720806"/>
            <a:ext cx="10840065" cy="11079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22DF74-6560-4B7E-8747-CB16295CBA37}"/>
              </a:ext>
            </a:extLst>
          </p:cNvPr>
          <p:cNvSpPr txBox="1"/>
          <p:nvPr/>
        </p:nvSpPr>
        <p:spPr>
          <a:xfrm>
            <a:off x="852947" y="3023418"/>
            <a:ext cx="104861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cig `</a:t>
            </a:r>
            <a:r>
              <a:rPr lang="en-US" sz="6600" dirty="0" err="1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qvgq</a:t>
            </a:r>
            <a:r>
              <a:rPr lang="en-US" sz="6600" dirty="0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6600" dirty="0" err="1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AwZ</a:t>
            </a:r>
            <a:r>
              <a:rPr lang="en-US" sz="6600" dirty="0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6600" dirty="0" err="1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qvjy</a:t>
            </a:r>
            <a:r>
              <a:rPr lang="en-US" sz="6600" dirty="0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Avjøvni</a:t>
            </a:r>
            <a:r>
              <a:rPr lang="en-US" sz="6600" dirty="0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solidFill>
                  <a:srgbClr val="186221"/>
                </a:solidFill>
                <a:latin typeface="SutonnyMJ" pitchFamily="2" charset="0"/>
                <a:cs typeface="SutonnyMJ" pitchFamily="2" charset="0"/>
              </a:rPr>
              <a:t>bv‡g</a:t>
            </a:r>
            <a:endParaRPr lang="en-US" sz="6600" dirty="0">
              <a:solidFill>
                <a:srgbClr val="18622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25B13C-97F8-4ED1-880C-0FDADD873621}"/>
              </a:ext>
            </a:extLst>
          </p:cNvPr>
          <p:cNvSpPr txBox="1"/>
          <p:nvPr/>
        </p:nvSpPr>
        <p:spPr>
          <a:xfrm>
            <a:off x="958645" y="2227006"/>
            <a:ext cx="99404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wemwgjøvwni</a:t>
            </a:r>
            <a:r>
              <a:rPr lang="en-US" sz="66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ingvwbi</a:t>
            </a:r>
            <a:r>
              <a:rPr lang="en-US" sz="66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iwng</a:t>
            </a:r>
            <a:endParaRPr lang="en-US" sz="6600" dirty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8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E22DF74-6560-4B7E-8747-CB16295CBA37}"/>
              </a:ext>
            </a:extLst>
          </p:cNvPr>
          <p:cNvSpPr txBox="1"/>
          <p:nvPr/>
        </p:nvSpPr>
        <p:spPr>
          <a:xfrm>
            <a:off x="852948" y="2952950"/>
            <a:ext cx="1059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(1) ‡</a:t>
            </a:r>
            <a:r>
              <a:rPr lang="en-US" sz="7200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h‡nZz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KzivBk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7200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Avmw³ </a:t>
            </a:r>
            <a:r>
              <a:rPr lang="en-US" sz="7200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Av‡Q</a:t>
            </a:r>
            <a:endParaRPr lang="en-US" sz="7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6F46FA-E1F7-4106-BC43-20A5E7040B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14" t="44086" r="3952" b="41291"/>
          <a:stretch/>
        </p:blipFill>
        <p:spPr>
          <a:xfrm>
            <a:off x="2431025" y="855404"/>
            <a:ext cx="7347157" cy="119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37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E22DF74-6560-4B7E-8747-CB16295CBA37}"/>
              </a:ext>
            </a:extLst>
          </p:cNvPr>
          <p:cNvSpPr txBox="1"/>
          <p:nvPr/>
        </p:nvSpPr>
        <p:spPr>
          <a:xfrm>
            <a:off x="159774" y="2956223"/>
            <a:ext cx="118724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(2) Avmw³ </a:t>
            </a:r>
            <a:r>
              <a:rPr lang="en-US" sz="7200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7200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kxZ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MÖ‡®§         	  </a:t>
            </a:r>
            <a:r>
              <a:rPr lang="en-US" sz="7200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md‡ii</a:t>
            </a:r>
            <a:endParaRPr lang="en-US" sz="7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651EB-25F0-4DD0-AEF9-683B963BAB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4" t="43058" r="37823" b="41075"/>
          <a:stretch/>
        </p:blipFill>
        <p:spPr>
          <a:xfrm>
            <a:off x="1494503" y="607961"/>
            <a:ext cx="9202993" cy="121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E22DF74-6560-4B7E-8747-CB16295CBA37}"/>
              </a:ext>
            </a:extLst>
          </p:cNvPr>
          <p:cNvSpPr txBox="1"/>
          <p:nvPr/>
        </p:nvSpPr>
        <p:spPr>
          <a:xfrm>
            <a:off x="159774" y="2956223"/>
            <a:ext cx="118724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(3) </a:t>
            </a:r>
            <a:r>
              <a:rPr lang="en-US" sz="72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Zviv</a:t>
            </a:r>
            <a:r>
              <a:rPr lang="en-US" sz="72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Bev`Z</a:t>
            </a:r>
            <a:r>
              <a:rPr lang="en-US" sz="72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KiæK</a:t>
            </a:r>
            <a:r>
              <a:rPr lang="en-US" sz="72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sz="72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MÖ‡ni</a:t>
            </a:r>
            <a:r>
              <a:rPr lang="en-US" sz="72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	   	 	  </a:t>
            </a:r>
            <a:r>
              <a:rPr lang="en-US" sz="72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cÖwZcvj‡Ki</a:t>
            </a:r>
            <a:r>
              <a:rPr lang="en-US" sz="72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2BF148-70B9-42C3-941A-F9BF86057A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72" t="60215" r="4195" b="23235"/>
          <a:stretch/>
        </p:blipFill>
        <p:spPr>
          <a:xfrm>
            <a:off x="2197509" y="678426"/>
            <a:ext cx="6916994" cy="113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17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372</Words>
  <Application>Microsoft Office PowerPoint</Application>
  <PresentationFormat>Widescreen</PresentationFormat>
  <Paragraphs>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ArhialkhanMJ</vt:lpstr>
      <vt:lpstr>Arial</vt:lpstr>
      <vt:lpstr>Arial Narrow</vt:lpstr>
      <vt:lpstr>Calibri</vt:lpstr>
      <vt:lpstr>Calibri Light</vt:lpstr>
      <vt:lpstr>DholeshwariMJ</vt:lpstr>
      <vt:lpstr>Nikosh</vt:lpstr>
      <vt:lpstr>NikoshBAN</vt:lpstr>
      <vt:lpstr>SonkhoMJ</vt:lpstr>
      <vt:lpstr>SutonnyMJ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AvR‡Ki cvV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30</cp:revision>
  <dcterms:created xsi:type="dcterms:W3CDTF">2019-07-24T05:26:30Z</dcterms:created>
  <dcterms:modified xsi:type="dcterms:W3CDTF">2019-10-27T07:26:14Z</dcterms:modified>
</cp:coreProperties>
</file>