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88" r:id="rId2"/>
    <p:sldId id="294" r:id="rId3"/>
    <p:sldId id="292" r:id="rId4"/>
    <p:sldId id="278" r:id="rId5"/>
    <p:sldId id="297" r:id="rId6"/>
    <p:sldId id="279" r:id="rId7"/>
    <p:sldId id="280" r:id="rId8"/>
    <p:sldId id="281" r:id="rId9"/>
    <p:sldId id="260" r:id="rId10"/>
    <p:sldId id="263" r:id="rId11"/>
    <p:sldId id="266" r:id="rId12"/>
    <p:sldId id="267" r:id="rId13"/>
    <p:sldId id="287" r:id="rId14"/>
    <p:sldId id="293" r:id="rId15"/>
    <p:sldId id="271" r:id="rId16"/>
    <p:sldId id="282" r:id="rId17"/>
    <p:sldId id="283" r:id="rId18"/>
    <p:sldId id="273" r:id="rId19"/>
    <p:sldId id="272" r:id="rId20"/>
    <p:sldId id="274" r:id="rId21"/>
    <p:sldId id="275" r:id="rId22"/>
    <p:sldId id="257" r:id="rId23"/>
    <p:sldId id="284" r:id="rId24"/>
    <p:sldId id="289" r:id="rId25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996633"/>
    <a:srgbClr val="CC6600"/>
    <a:srgbClr val="009999"/>
    <a:srgbClr val="11BF2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48" y="-270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2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2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886399" y="3048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104813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9677" y="6391657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65722" y="2819400"/>
            <a:ext cx="9173369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22782" y="2420112"/>
            <a:ext cx="1265924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8414" y="152400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6115580" y="2115312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250996" y="2209800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224786" y="2199451"/>
            <a:ext cx="6552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82861" y="381000"/>
            <a:ext cx="1113909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0047023" y="0"/>
            <a:ext cx="305779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3104813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677" y="6391657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8414" y="155448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7116551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802400" y="2925763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937817" y="3020251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1607" y="3009902"/>
            <a:ext cx="6552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827" y="304800"/>
            <a:ext cx="9391783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3057" y="304802"/>
            <a:ext cx="207492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0996" y="1026373"/>
            <a:ext cx="6552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2459" y="1527048"/>
            <a:ext cx="1218747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886399" y="1905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18414" y="2286000"/>
            <a:ext cx="12659249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2782" y="142352"/>
            <a:ext cx="12659249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1173" y="2743200"/>
            <a:ext cx="928712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9677" y="6391657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8414" y="152400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18414" y="2438400"/>
            <a:ext cx="1265924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6115580" y="2115312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6250996" y="2209800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4786" y="2199451"/>
            <a:ext cx="6552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533400"/>
            <a:ext cx="1113909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59" y="228600"/>
            <a:ext cx="12231159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99715" y="6409944"/>
            <a:ext cx="4363903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539624" y="1575653"/>
            <a:ext cx="1278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32459" y="1371600"/>
            <a:ext cx="5787959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80027" y="1371600"/>
            <a:ext cx="5787959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552407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3104813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2886399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18414" y="1371600"/>
            <a:ext cx="12659249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9131" y="6391656"/>
            <a:ext cx="12659249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59" y="1524000"/>
            <a:ext cx="5790235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66742" y="1524000"/>
            <a:ext cx="5792509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6827" y="6409944"/>
            <a:ext cx="5132718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18414" y="1280160"/>
            <a:ext cx="1265924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8414" y="155448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32459" y="2471383"/>
            <a:ext cx="5792327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880027" y="2471383"/>
            <a:ext cx="5787959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6115580" y="956036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6250996" y="1050524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24786" y="1042417"/>
            <a:ext cx="6552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4786" y="1036021"/>
            <a:ext cx="6552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3104813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2886399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677" y="6391657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8414" y="158496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EFDD-750E-4AB7-AD5F-739FDA96AD5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47406" y="63670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xmlns:lc="http://schemas.openxmlformats.org/drawingml/2006/lockedCanvas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xmlns:lc="http://schemas.openxmlformats.org/drawingml/2006/lockedCanvas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8414" y="152400"/>
            <a:ext cx="12659249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886399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104813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18414" y="609600"/>
            <a:ext cx="3931444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34" y="914400"/>
            <a:ext cx="338541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6034" y="1981201"/>
            <a:ext cx="338541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414" y="152400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18414" y="533400"/>
            <a:ext cx="1265924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477478" y="685800"/>
            <a:ext cx="8081301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856515" y="228600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991932" y="323088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722" y="312739"/>
            <a:ext cx="6552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4045" y="6388386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459" y="6410848"/>
            <a:ext cx="4848781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18414" y="533400"/>
            <a:ext cx="1265924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2886399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8414" y="152400"/>
            <a:ext cx="12659249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18414" y="609600"/>
            <a:ext cx="3931444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8414" y="155448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856515" y="228600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991932" y="323088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722" y="312739"/>
            <a:ext cx="6552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017" y="5029200"/>
            <a:ext cx="8408922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0017" y="609600"/>
            <a:ext cx="8408922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034" y="990600"/>
            <a:ext cx="3494617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4045" y="6388386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95346" y="6404984"/>
            <a:ext cx="4363903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459" y="6410848"/>
            <a:ext cx="5137087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31048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3104813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886399" y="0"/>
            <a:ext cx="21841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045" y="6388386"/>
            <a:ext cx="1265924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99715" y="6404984"/>
            <a:ext cx="436390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6827" y="6410848"/>
            <a:ext cx="513271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414" y="155448"/>
            <a:ext cx="1265924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18414" y="1276743"/>
            <a:ext cx="1265924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6115580" y="956036"/>
            <a:ext cx="87365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250996" y="1050524"/>
            <a:ext cx="602821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224786" y="1040175"/>
            <a:ext cx="6552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32459" y="228600"/>
            <a:ext cx="12231159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32459" y="1524000"/>
            <a:ext cx="12231159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7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305439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PICTURE\ROSE\17191528_311835942564633_907153837037788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06" y="1744478"/>
            <a:ext cx="3879812" cy="4569372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9406" y="5181600"/>
            <a:ext cx="1021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56" y="1905000"/>
            <a:ext cx="4972050" cy="285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06" y="1905000"/>
            <a:ext cx="5073464" cy="285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0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006" y="4572000"/>
            <a:ext cx="922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বদলালেন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ছুড়লেন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31" y="824593"/>
            <a:ext cx="714375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8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006" y="4945559"/>
            <a:ext cx="952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বুদ্ধিটা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06" y="1295399"/>
            <a:ext cx="6705600" cy="3492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5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06" y="4572000"/>
            <a:ext cx="1036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শত্রুরা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হটল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1477470"/>
            <a:ext cx="4955416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23295"/>
          <a:stretch/>
        </p:blipFill>
        <p:spPr bwMode="auto">
          <a:xfrm>
            <a:off x="6895614" y="1477470"/>
            <a:ext cx="4846638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69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406" y="4953000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b="7485"/>
          <a:stretch/>
        </p:blipFill>
        <p:spPr>
          <a:xfrm>
            <a:off x="3352006" y="1119352"/>
            <a:ext cx="5576887" cy="349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28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06" y="3645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এরার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৬৩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6" y="1109186"/>
            <a:ext cx="6373076" cy="52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51606" y="2895600"/>
            <a:ext cx="3429000" cy="1710562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মুক্তিসেনা</a:t>
            </a:r>
            <a:endParaRPr lang="en-GB" sz="36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51606" y="4800600"/>
            <a:ext cx="3009900" cy="137160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GB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0606" y="3293352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0606" y="4977826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ফন্দি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406" y="4038600"/>
            <a:ext cx="556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মুক্তিসেনারা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3406" y="6044625"/>
            <a:ext cx="601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কৌশলে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শত্রুদের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 b="17010"/>
          <a:stretch/>
        </p:blipFill>
        <p:spPr>
          <a:xfrm>
            <a:off x="4074406" y="2971800"/>
            <a:ext cx="2156825" cy="99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xplosion 1 14"/>
          <p:cNvSpPr/>
          <p:nvPr/>
        </p:nvSpPr>
        <p:spPr>
          <a:xfrm>
            <a:off x="151606" y="936486"/>
            <a:ext cx="3505200" cy="134951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GB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1506" y="2286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0606" y="1160505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স্বাধীর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লড়াই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06" y="1133636"/>
            <a:ext cx="18732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123406" y="2209800"/>
            <a:ext cx="59055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1"/>
          <a:stretch/>
        </p:blipFill>
        <p:spPr>
          <a:xfrm>
            <a:off x="3674234" y="4669359"/>
            <a:ext cx="2571750" cy="12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506" y="5334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0025" y="1824335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endParaRPr lang="en-US" sz="54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94806" y="2057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62724" y="1752600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2206" y="16764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9202" y="1752600"/>
            <a:ext cx="58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	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771606" y="2057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377332" y="1676400"/>
            <a:ext cx="1087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6188" y="2886670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971006" y="31197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95223" y="2814935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87110" y="27387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49201" y="2899808"/>
            <a:ext cx="5806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709054" y="31197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9352449" y="2738735"/>
            <a:ext cx="101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2806" y="4034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126554" y="4267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63828" y="39624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4606" y="3886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49202" y="3962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7695406" y="4267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560988" y="3886200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/>
      <p:bldP spid="9" grpId="0"/>
      <p:bldP spid="10" grpId="0" animBg="1"/>
      <p:bldP spid="11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17" grpId="0"/>
      <p:bldP spid="18" grpId="0" animBg="1"/>
      <p:bldP spid="26" grpId="0"/>
      <p:bldP spid="27" grpId="0"/>
      <p:bldP spid="28" grpId="0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806" y="717276"/>
            <a:ext cx="18753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93" y="609600"/>
            <a:ext cx="27272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b="9776"/>
          <a:stretch/>
        </p:blipFill>
        <p:spPr>
          <a:xfrm>
            <a:off x="4723606" y="6738"/>
            <a:ext cx="2743200" cy="2467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56806" y="2819401"/>
            <a:ext cx="5334000" cy="266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মুক্তিসেনা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806" y="717276"/>
            <a:ext cx="18753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657" y="2307296"/>
            <a:ext cx="4747610" cy="35279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GB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1205" r="6247" b="10845"/>
          <a:stretch/>
        </p:blipFill>
        <p:spPr>
          <a:xfrm>
            <a:off x="4799806" y="228600"/>
            <a:ext cx="2659263" cy="2023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615993" y="609600"/>
            <a:ext cx="27272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9606" y="2324356"/>
            <a:ext cx="4747610" cy="33206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বেলী</a:t>
            </a:r>
            <a:endParaRPr lang="en-GB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27-Oct-19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04" y="516082"/>
            <a:ext cx="147728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838" y="1287959"/>
            <a:ext cx="8379136" cy="76944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4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147" y="2528283"/>
            <a:ext cx="8254459" cy="76944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.…….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5721" y="2438400"/>
            <a:ext cx="128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146" y="3802559"/>
            <a:ext cx="9930860" cy="76944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রুখতে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……...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বদলাতে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806" y="37410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146" y="5174159"/>
            <a:ext cx="10464260" cy="769441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..……...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806" y="5099907"/>
            <a:ext cx="226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6890" y="194056"/>
            <a:ext cx="18753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5406" y="194056"/>
            <a:ext cx="272725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692" y="3054965"/>
            <a:ext cx="181511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406" y="3054965"/>
            <a:ext cx="186519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1002" y="3054965"/>
            <a:ext cx="278300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609" y="558617"/>
            <a:ext cx="845359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8040997" y="3054965"/>
            <a:ext cx="2169009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701" y="1949018"/>
            <a:ext cx="8780103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326620" y="3000062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26620" y="2971800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788" y="4927004"/>
            <a:ext cx="217761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4206" y="4915413"/>
            <a:ext cx="20574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2006" y="4938808"/>
            <a:ext cx="22098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4851" y="4953000"/>
            <a:ext cx="1828801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50432" y="4973634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50432" y="4963180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5788" y="3886200"/>
            <a:ext cx="8810017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9966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5" grpId="0" animBg="1"/>
      <p:bldP spid="9" grpId="0" animBg="1"/>
      <p:bldP spid="22" grpId="0" animBg="1"/>
      <p:bldP spid="22" grpId="1" animBg="1"/>
      <p:bldP spid="22" grpId="3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3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608" y="558617"/>
            <a:ext cx="6055597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3406" y="1905000"/>
            <a:ext cx="7696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3406" y="2801035"/>
            <a:ext cx="7696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3406" y="3697069"/>
            <a:ext cx="7696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শত্রুনোরা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0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806" y="914400"/>
            <a:ext cx="2819400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2" y="211187"/>
            <a:ext cx="4105180" cy="2379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8898" y="3352800"/>
            <a:ext cx="7364508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33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5" y="433639"/>
            <a:ext cx="6709929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89" y="533180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07" y="1458692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99" y="4093798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00" y="990380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5" y="4093798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95" y="2032842"/>
            <a:ext cx="5508857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608" y="558617"/>
            <a:ext cx="6055597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3406" y="1905000"/>
            <a:ext cx="68580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3406" y="2801035"/>
            <a:ext cx="68580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3406" y="3697069"/>
            <a:ext cx="68580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505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006" y="22860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206" y="5562600"/>
            <a:ext cx="3581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5594" y="5586484"/>
            <a:ext cx="44895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সময়কার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1486" y="5562600"/>
            <a:ext cx="40323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ঘটছিল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59" y="3407057"/>
            <a:ext cx="3413547" cy="195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89" y="3407057"/>
            <a:ext cx="2143125" cy="195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>
          <a:xfrm>
            <a:off x="1751806" y="988107"/>
            <a:ext cx="3276600" cy="189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81" y="988107"/>
            <a:ext cx="2143125" cy="189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12" y="3407057"/>
            <a:ext cx="2738994" cy="195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6" y="988107"/>
            <a:ext cx="27432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67722"/>
              </p:ext>
            </p:extLst>
          </p:nvPr>
        </p:nvGraphicFramePr>
        <p:xfrm>
          <a:off x="1980406" y="2438400"/>
          <a:ext cx="9525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ackager Shell Object" showAsIcon="1" r:id="rId3" imgW="5525640" imgH="685800" progId="Package">
                  <p:embed/>
                </p:oleObj>
              </mc:Choice>
              <mc:Fallback>
                <p:oleObj name="Packager Shell Object" showAsIcon="1" r:id="rId3" imgW="5525640" imgH="68580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406" y="2438400"/>
                        <a:ext cx="9525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1"/>
          <p:cNvSpPr txBox="1"/>
          <p:nvPr/>
        </p:nvSpPr>
        <p:spPr>
          <a:xfrm>
            <a:off x="3132760" y="512568"/>
            <a:ext cx="686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AU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3163497" y="4876800"/>
            <a:ext cx="6643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AU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AU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AU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1696" y="633211"/>
            <a:ext cx="5041421" cy="81885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bn-I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11648" y="1666601"/>
            <a:ext cx="7693657" cy="397411"/>
            <a:chOff x="2814892" y="1452069"/>
            <a:chExt cx="7157757" cy="397411"/>
          </a:xfrm>
        </p:grpSpPr>
        <p:sp>
          <p:nvSpPr>
            <p:cNvPr id="7" name="Rectangle 6"/>
            <p:cNvSpPr/>
            <p:nvPr/>
          </p:nvSpPr>
          <p:spPr>
            <a:xfrm>
              <a:off x="2814892" y="1452069"/>
              <a:ext cx="6566901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10320" y="1620881"/>
              <a:ext cx="6566901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05748" y="1803761"/>
              <a:ext cx="6566901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815217" y="3063270"/>
            <a:ext cx="485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55" y="2743200"/>
            <a:ext cx="342340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006" y="1066800"/>
            <a:ext cx="10972800" cy="5257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১.১.১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১.২.১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বাক্যেস্থিত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১.৩.১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পাঠ্যপুস্তরকের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১.৪.২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0782" y="183929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806" y="381000"/>
            <a:ext cx="18753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5993" y="381000"/>
            <a:ext cx="27272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4207" y="490523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10" y="1663535"/>
            <a:ext cx="4726983" cy="2935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08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0996" y="5231229"/>
            <a:ext cx="9747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বুঝলেন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রুখতে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বদলাতে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3839" r="4529" b="20466"/>
          <a:stretch/>
        </p:blipFill>
        <p:spPr>
          <a:xfrm>
            <a:off x="3123406" y="1752600"/>
            <a:ext cx="5638800" cy="3264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9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2449</TotalTime>
  <Words>511</Words>
  <Application>Microsoft Office PowerPoint</Application>
  <PresentationFormat>Custom</PresentationFormat>
  <Paragraphs>118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Civic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242</cp:revision>
  <dcterms:created xsi:type="dcterms:W3CDTF">2006-08-16T00:00:00Z</dcterms:created>
  <dcterms:modified xsi:type="dcterms:W3CDTF">2019-10-27T15:02:07Z</dcterms:modified>
</cp:coreProperties>
</file>