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56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61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5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8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3A4B-8226-4C7F-8DFB-BEB2628B2F0A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1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1"/>
          <p:cNvSpPr/>
          <p:nvPr/>
        </p:nvSpPr>
        <p:spPr>
          <a:xfrm>
            <a:off x="-212651" y="314668"/>
            <a:ext cx="12702363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Rectangle 2"/>
          <p:cNvSpPr/>
          <p:nvPr/>
        </p:nvSpPr>
        <p:spPr>
          <a:xfrm>
            <a:off x="812523" y="1457377"/>
            <a:ext cx="10331727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ভাষা।অনেকে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2523" y="3332023"/>
            <a:ext cx="10045977" cy="2454415"/>
            <a:chOff x="812523" y="3332023"/>
            <a:chExt cx="10045977" cy="2454415"/>
          </a:xfrm>
        </p:grpSpPr>
        <p:pic>
          <p:nvPicPr>
            <p:cNvPr id="2097164" name="Picture 2" descr="C:\Users\Walton\Desktop\গারো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21799" y="3332023"/>
              <a:ext cx="2642878" cy="2454415"/>
            </a:xfrm>
            <a:prstGeom prst="rect">
              <a:avLst/>
            </a:prstGeom>
            <a:noFill/>
          </p:spPr>
        </p:pic>
        <p:pic>
          <p:nvPicPr>
            <p:cNvPr id="2097165" name="Picture 3" descr="C:\Users\Walton\Desktop\গারো\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2523" y="3332023"/>
              <a:ext cx="3352799" cy="2454415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611" y="3332023"/>
              <a:ext cx="3290889" cy="245441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14" y="-714164"/>
            <a:ext cx="12192000" cy="8092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"/>
          <p:cNvSpPr/>
          <p:nvPr/>
        </p:nvSpPr>
        <p:spPr>
          <a:xfrm>
            <a:off x="557212" y="291160"/>
            <a:ext cx="1030128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6" name="Picture 2" descr="C:\Users\Walton\Desktop\গারো\f2684f49bea175140c4cac2103814af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295400"/>
            <a:ext cx="4697900" cy="516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616" name="Rectangle 2"/>
          <p:cNvSpPr/>
          <p:nvPr/>
        </p:nvSpPr>
        <p:spPr>
          <a:xfrm>
            <a:off x="5186985" y="1081409"/>
            <a:ext cx="5671511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খৃষ্টান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5508144" y="2733432"/>
            <a:ext cx="5350352" cy="3724518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"/>
          <p:cNvSpPr/>
          <p:nvPr/>
        </p:nvSpPr>
        <p:spPr>
          <a:xfrm>
            <a:off x="642938" y="70974"/>
            <a:ext cx="10758487" cy="7694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ব‌্যবস্থা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Rectangle 2"/>
          <p:cNvSpPr/>
          <p:nvPr/>
        </p:nvSpPr>
        <p:spPr>
          <a:xfrm>
            <a:off x="5700655" y="911390"/>
            <a:ext cx="5938855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সমাজে মাতৃতান্ত্রিক পরিবার প্রথা প্রচলিত।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7" name="Picture 2" descr="C:\Users\Walton\Desktop\গারো\photo-1503752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961" y="911390"/>
            <a:ext cx="4841666" cy="2503323"/>
          </a:xfrm>
          <a:prstGeom prst="rect">
            <a:avLst/>
          </a:prstGeom>
          <a:noFill/>
        </p:spPr>
      </p:pic>
      <p:pic>
        <p:nvPicPr>
          <p:cNvPr id="20971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689" y="3679779"/>
            <a:ext cx="5838785" cy="298413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1" y="3679779"/>
            <a:ext cx="4841666" cy="3086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"/>
          <p:cNvSpPr/>
          <p:nvPr/>
        </p:nvSpPr>
        <p:spPr>
          <a:xfrm>
            <a:off x="238122" y="133992"/>
            <a:ext cx="1133102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Rectangle 2"/>
          <p:cNvSpPr/>
          <p:nvPr/>
        </p:nvSpPr>
        <p:spPr>
          <a:xfrm>
            <a:off x="6115050" y="999047"/>
            <a:ext cx="5454098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সবচেয়ে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হচ্ছে-নাখাম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কোড়ল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70" name="Picture 3" descr="C:\Users\Walton\Desktop\গারো\আমুয়া গারো সমাজে রোগমুক্তির কামনায় একটি বিশেষ অনুষ্ঠ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3496" y="3676702"/>
            <a:ext cx="5238533" cy="2966985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38122" y="1121890"/>
            <a:ext cx="5386388" cy="4750272"/>
            <a:chOff x="238122" y="1121890"/>
            <a:chExt cx="5386388" cy="47502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085" y="3676702"/>
              <a:ext cx="2638425" cy="21954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3" r="12400"/>
            <a:stretch/>
          </p:blipFill>
          <p:spPr>
            <a:xfrm>
              <a:off x="2986085" y="1144330"/>
              <a:ext cx="2638425" cy="21279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2" y="1121890"/>
              <a:ext cx="2547941" cy="21790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2" y="3676701"/>
              <a:ext cx="2547941" cy="21954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3" y="1506454"/>
            <a:ext cx="11349222" cy="5175724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284133" y="291160"/>
            <a:ext cx="1134922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খাদ‌্য</a:t>
            </a: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"/>
          <p:cNvSpPr/>
          <p:nvPr/>
        </p:nvSpPr>
        <p:spPr>
          <a:xfrm>
            <a:off x="3352800" y="-76200"/>
            <a:ext cx="5029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2" descr="C:\Users\Walton\Desktop\গারো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18" y="868740"/>
            <a:ext cx="3936391" cy="2178741"/>
          </a:xfrm>
          <a:prstGeom prst="rect">
            <a:avLst/>
          </a:prstGeom>
          <a:noFill/>
        </p:spPr>
      </p:pic>
      <p:pic>
        <p:nvPicPr>
          <p:cNvPr id="2097172" name="Picture 3" descr="C:\Users\Walton\Desktop\গারো\dscn2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70" y="3470437"/>
            <a:ext cx="3859739" cy="2030477"/>
          </a:xfrm>
          <a:prstGeom prst="rect">
            <a:avLst/>
          </a:prstGeom>
          <a:noFill/>
        </p:spPr>
      </p:pic>
      <p:pic>
        <p:nvPicPr>
          <p:cNvPr id="2097173" name="Picture 4" descr="C:\Users\Walton\Desktop\গারো\76871_f1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912180"/>
            <a:ext cx="3888033" cy="1771650"/>
          </a:xfrm>
          <a:prstGeom prst="rect">
            <a:avLst/>
          </a:prstGeom>
          <a:noFill/>
        </p:spPr>
      </p:pic>
      <p:sp>
        <p:nvSpPr>
          <p:cNvPr id="1048622" name="Rectangle 2"/>
          <p:cNvSpPr/>
          <p:nvPr/>
        </p:nvSpPr>
        <p:spPr>
          <a:xfrm>
            <a:off x="4706132" y="804714"/>
            <a:ext cx="480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Rectangle 3"/>
          <p:cNvSpPr/>
          <p:nvPr/>
        </p:nvSpPr>
        <p:spPr>
          <a:xfrm>
            <a:off x="4706132" y="3047482"/>
            <a:ext cx="5381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করোগেটেড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/>
      <p:bldP spid="10486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/>
          <p:nvPr/>
        </p:nvSpPr>
        <p:spPr>
          <a:xfrm>
            <a:off x="3339548" y="121980"/>
            <a:ext cx="5029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4"/>
          <p:cNvGrpSpPr/>
          <p:nvPr/>
        </p:nvGrpSpPr>
        <p:grpSpPr>
          <a:xfrm>
            <a:off x="384313" y="829867"/>
            <a:ext cx="9340258" cy="5796220"/>
            <a:chOff x="34636" y="846846"/>
            <a:chExt cx="6731466" cy="5214518"/>
          </a:xfrm>
        </p:grpSpPr>
        <p:pic>
          <p:nvPicPr>
            <p:cNvPr id="2097174" name="Picture 2" descr="C:\Users\Walton\Desktop\গারো\Jhinaigati ( Sherpur 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36" y="846846"/>
              <a:ext cx="3394364" cy="2507264"/>
            </a:xfrm>
            <a:prstGeom prst="rect">
              <a:avLst/>
            </a:prstGeom>
            <a:noFill/>
          </p:spPr>
        </p:pic>
        <p:pic>
          <p:nvPicPr>
            <p:cNvPr id="2097175" name="Picture 5" descr="C:\Users\Walton\Desktop\গারো\150711285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36" y="3733800"/>
              <a:ext cx="3394364" cy="2327564"/>
            </a:xfrm>
            <a:prstGeom prst="rect">
              <a:avLst/>
            </a:prstGeom>
            <a:noFill/>
          </p:spPr>
        </p:pic>
        <p:sp>
          <p:nvSpPr>
            <p:cNvPr id="1048625" name="Rectangle 2"/>
            <p:cNvSpPr/>
            <p:nvPr/>
          </p:nvSpPr>
          <p:spPr>
            <a:xfrm>
              <a:off x="3581400" y="999046"/>
              <a:ext cx="3184702" cy="4956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বাঙালিদের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মতো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পুরুষেরা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লুঙ্গি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গেঞ্জি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পাজামা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ট্রাউজার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শার্ট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মেয়েরা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ব্লাউজ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পেটিকোট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সালোয়ার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কামিজ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মহিলাদের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নিজস্ব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ঐতিহ্যবাহী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েছে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দকবান্দা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দকসারি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দকবান্দায়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শিল্পকর্ম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চিত্রিত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"/>
          <p:cNvSpPr/>
          <p:nvPr/>
        </p:nvSpPr>
        <p:spPr>
          <a:xfrm>
            <a:off x="-1296189" y="157099"/>
            <a:ext cx="6096000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3"/>
          <p:cNvGrpSpPr/>
          <p:nvPr/>
        </p:nvGrpSpPr>
        <p:grpSpPr>
          <a:xfrm>
            <a:off x="318052" y="1057301"/>
            <a:ext cx="9797573" cy="5642434"/>
            <a:chOff x="270163" y="1057300"/>
            <a:chExt cx="7480718" cy="5642434"/>
          </a:xfrm>
        </p:grpSpPr>
        <p:sp>
          <p:nvSpPr>
            <p:cNvPr id="1048627" name="Rectangle 2"/>
            <p:cNvSpPr/>
            <p:nvPr/>
          </p:nvSpPr>
          <p:spPr>
            <a:xfrm>
              <a:off x="3492154" y="1057300"/>
              <a:ext cx="4258726" cy="35394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ঐতিহ্যবাহী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ওয়াংগালা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তাঁরা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দেবতা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সালজং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কৃতজ্ঞতা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স্বরূপ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উৎসর্গ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ওঠার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অক্টোবর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নভেম্বর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মাসে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উৎপাদিত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অর্ঘ্য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হিসেবে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নিবেদন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বাদ্য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বাজিয়ে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।।</a:t>
              </a:r>
            </a:p>
          </p:txBody>
        </p:sp>
        <p:pic>
          <p:nvPicPr>
            <p:cNvPr id="2097176" name="Picture 3" descr="C:\Users\Walton\Desktop\গারো\image_1324_36877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163" y="3657599"/>
              <a:ext cx="3124200" cy="2656113"/>
            </a:xfrm>
            <a:prstGeom prst="rect">
              <a:avLst/>
            </a:prstGeom>
            <a:noFill/>
          </p:spPr>
        </p:pic>
        <p:pic>
          <p:nvPicPr>
            <p:cNvPr id="2097177" name="Picture 4" descr="C:\Users\Walton\Desktop\গারো\maxresdefaul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7539" y="4606230"/>
              <a:ext cx="3563342" cy="2093504"/>
            </a:xfrm>
            <a:prstGeom prst="rect">
              <a:avLst/>
            </a:prstGeom>
            <a:noFill/>
          </p:spPr>
        </p:pic>
        <p:pic>
          <p:nvPicPr>
            <p:cNvPr id="2097178" name="Picture 5" descr="C:\Users\Walton\Desktop\গারো\৫ৃ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163" y="1093585"/>
              <a:ext cx="3147595" cy="23354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1"/>
          <p:cNvGrpSpPr/>
          <p:nvPr/>
        </p:nvGrpSpPr>
        <p:grpSpPr>
          <a:xfrm>
            <a:off x="5314133" y="2757063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28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048629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গারো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</p:grpSp>
      <p:grpSp>
        <p:nvGrpSpPr>
          <p:cNvPr id="68" name="Group 4"/>
          <p:cNvGrpSpPr/>
          <p:nvPr/>
        </p:nvGrpSpPr>
        <p:grpSpPr>
          <a:xfrm>
            <a:off x="5152368" y="361333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30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48631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গারোদের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ভাষার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আচিক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grpSp>
        <p:nvGrpSpPr>
          <p:cNvPr id="69" name="Group 7"/>
          <p:cNvGrpSpPr/>
          <p:nvPr/>
        </p:nvGrpSpPr>
        <p:grpSpPr>
          <a:xfrm>
            <a:off x="4343401" y="4724401"/>
            <a:ext cx="1898017" cy="1598945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32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4863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ভাত, মাংস, শুঁটকি মাছ,ও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বাঁমের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কোড়ল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000" dirty="0"/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7010400" y="914401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34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48635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সংসারেক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বর্তমানে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খ্রিষ্টধর্মের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প্রাধান‌্য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000" dirty="0"/>
            </a:p>
          </p:txBody>
        </p:sp>
      </p:grpSp>
      <p:grpSp>
        <p:nvGrpSpPr>
          <p:cNvPr id="71" name="Group 13"/>
          <p:cNvGrpSpPr/>
          <p:nvPr/>
        </p:nvGrpSpPr>
        <p:grpSpPr>
          <a:xfrm>
            <a:off x="3276601" y="11710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36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48637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ওয়াংগালা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দেবতা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সালজং</a:t>
              </a:r>
              <a:endParaRPr lang="en-US" sz="2000" dirty="0"/>
            </a:p>
          </p:txBody>
        </p:sp>
      </p:grpSp>
      <p:sp>
        <p:nvSpPr>
          <p:cNvPr id="1048638" name="Left Arrow 16"/>
          <p:cNvSpPr/>
          <p:nvPr/>
        </p:nvSpPr>
        <p:spPr>
          <a:xfrm rot="20610359">
            <a:off x="4601232" y="3442072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Left Arrow 17"/>
          <p:cNvSpPr/>
          <p:nvPr/>
        </p:nvSpPr>
        <p:spPr>
          <a:xfrm rot="5400000">
            <a:off x="5707885" y="2125856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0" name="Left Arrow 18"/>
          <p:cNvSpPr/>
          <p:nvPr/>
        </p:nvSpPr>
        <p:spPr>
          <a:xfrm rot="11361163">
            <a:off x="6880207" y="3415422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Left Arrow 19"/>
          <p:cNvSpPr/>
          <p:nvPr/>
        </p:nvSpPr>
        <p:spPr>
          <a:xfrm rot="17017342">
            <a:off x="5337995" y="4207972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20"/>
          <p:cNvGrpSpPr/>
          <p:nvPr/>
        </p:nvGrpSpPr>
        <p:grpSpPr>
          <a:xfrm>
            <a:off x="2743201" y="2983852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4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4864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ঐতিহ‌্যবাহী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দকবান্দা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দকসারি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73" name="Group 23"/>
          <p:cNvGrpSpPr/>
          <p:nvPr/>
        </p:nvGrpSpPr>
        <p:grpSpPr>
          <a:xfrm>
            <a:off x="7620001" y="281940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44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48645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মাতৃতান্ত্রিক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/>
            </a:p>
          </p:txBody>
        </p:sp>
      </p:grpSp>
      <p:grpSp>
        <p:nvGrpSpPr>
          <p:cNvPr id="74" name="Group 26"/>
          <p:cNvGrpSpPr/>
          <p:nvPr/>
        </p:nvGrpSpPr>
        <p:grpSpPr>
          <a:xfrm>
            <a:off x="6619362" y="4495800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46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48647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নকমান্দি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sp>
        <p:nvSpPr>
          <p:cNvPr id="1048648" name="Left Arrow 29"/>
          <p:cNvSpPr/>
          <p:nvPr/>
        </p:nvSpPr>
        <p:spPr>
          <a:xfrm rot="8109409">
            <a:off x="6605914" y="2498564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9" name="Left Arrow 30"/>
          <p:cNvSpPr/>
          <p:nvPr/>
        </p:nvSpPr>
        <p:spPr>
          <a:xfrm rot="13934133">
            <a:off x="6304291" y="421154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0" name="Left Arrow 31"/>
          <p:cNvSpPr/>
          <p:nvPr/>
        </p:nvSpPr>
        <p:spPr>
          <a:xfrm rot="2045348">
            <a:off x="4798512" y="2559306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  <p:bldP spid="1048639" grpId="0" animBg="1"/>
      <p:bldP spid="1048640" grpId="0" animBg="1"/>
      <p:bldP spid="1048641" grpId="0" animBg="1"/>
      <p:bldP spid="1048648" grpId="0" animBg="1"/>
      <p:bldP spid="1048649" grpId="0" animBg="1"/>
      <p:bldP spid="10486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extBox 2"/>
          <p:cNvSpPr txBox="1"/>
          <p:nvPr/>
        </p:nvSpPr>
        <p:spPr>
          <a:xfrm>
            <a:off x="742755" y="4307298"/>
            <a:ext cx="8875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গারো</a:t>
            </a:r>
            <a:r>
              <a:rPr lang="en-US" sz="3200" dirty="0"/>
              <a:t> </a:t>
            </a:r>
            <a:r>
              <a:rPr lang="en-US" sz="3200" dirty="0" err="1"/>
              <a:t>জনগোষ্ঠীর</a:t>
            </a:r>
            <a:r>
              <a:rPr lang="en-US" sz="3200" dirty="0"/>
              <a:t> </a:t>
            </a:r>
            <a:r>
              <a:rPr lang="en-US" sz="3200" dirty="0" err="1"/>
              <a:t>জীবনযাত্রার</a:t>
            </a:r>
            <a:r>
              <a:rPr lang="en-US" sz="3200" dirty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পরিবর্তন</a:t>
            </a:r>
            <a:r>
              <a:rPr lang="en-US" sz="3200" dirty="0"/>
              <a:t> </a:t>
            </a:r>
            <a:r>
              <a:rPr lang="en-US" sz="3200" dirty="0" err="1"/>
              <a:t>এসেছে</a:t>
            </a:r>
            <a:r>
              <a:rPr lang="en-US" sz="3200" dirty="0"/>
              <a:t> </a:t>
            </a:r>
            <a:r>
              <a:rPr lang="en-US" sz="3200" dirty="0" err="1"/>
              <a:t>সেগুলোর</a:t>
            </a:r>
            <a:r>
              <a:rPr lang="en-US" sz="3200" dirty="0"/>
              <a:t> </a:t>
            </a:r>
            <a:r>
              <a:rPr lang="en-US" sz="3200" dirty="0" err="1"/>
              <a:t>মধ্যে</a:t>
            </a:r>
            <a:r>
              <a:rPr lang="bn-IN" sz="3200" dirty="0"/>
              <a:t> </a:t>
            </a:r>
            <a:r>
              <a:rPr lang="en-US" sz="3200" dirty="0" err="1"/>
              <a:t>দুইটি</a:t>
            </a:r>
            <a:r>
              <a:rPr lang="en-US" sz="3200" dirty="0"/>
              <a:t> </a:t>
            </a:r>
            <a:r>
              <a:rPr lang="en-US" sz="3200" dirty="0" err="1"/>
              <a:t>উল্লেখ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।</a:t>
            </a:r>
          </a:p>
        </p:txBody>
      </p:sp>
      <p:grpSp>
        <p:nvGrpSpPr>
          <p:cNvPr id="76" name="Group 3"/>
          <p:cNvGrpSpPr/>
          <p:nvPr/>
        </p:nvGrpSpPr>
        <p:grpSpPr>
          <a:xfrm>
            <a:off x="-174171" y="413657"/>
            <a:ext cx="12598400" cy="3779342"/>
            <a:chOff x="1384184" y="413657"/>
            <a:chExt cx="6587413" cy="3779342"/>
          </a:xfrm>
        </p:grpSpPr>
        <p:pic>
          <p:nvPicPr>
            <p:cNvPr id="2097179" name="Picture 3" descr="C:\Users\Walton\Desktop\গারো\index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9429" y="1558470"/>
              <a:ext cx="4538662" cy="2634529"/>
            </a:xfrm>
            <a:prstGeom prst="rect">
              <a:avLst/>
            </a:prstGeom>
            <a:noFill/>
          </p:spPr>
        </p:pic>
        <p:sp>
          <p:nvSpPr>
            <p:cNvPr id="1048652" name="Rectangle 1"/>
            <p:cNvSpPr/>
            <p:nvPr/>
          </p:nvSpPr>
          <p:spPr>
            <a:xfrm>
              <a:off x="1384184" y="413657"/>
              <a:ext cx="6587413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ounded Rectangle 2"/>
          <p:cNvSpPr/>
          <p:nvPr/>
        </p:nvSpPr>
        <p:spPr>
          <a:xfrm>
            <a:off x="4572000" y="2514600"/>
            <a:ext cx="44196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85" name="Rounded Rectangle 3"/>
          <p:cNvSpPr/>
          <p:nvPr/>
        </p:nvSpPr>
        <p:spPr>
          <a:xfrm>
            <a:off x="3511826" y="2514600"/>
            <a:ext cx="4870174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6857" y="1625600"/>
            <a:ext cx="763451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39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cap="none" spc="0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"/>
          <p:cNvSpPr/>
          <p:nvPr/>
        </p:nvSpPr>
        <p:spPr>
          <a:xfrm>
            <a:off x="2113721" y="118059"/>
            <a:ext cx="6934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4" name="TextBox 2"/>
          <p:cNvSpPr txBox="1"/>
          <p:nvPr/>
        </p:nvSpPr>
        <p:spPr>
          <a:xfrm>
            <a:off x="572995" y="2859832"/>
            <a:ext cx="685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048655" name="Rectangle 3"/>
          <p:cNvSpPr/>
          <p:nvPr/>
        </p:nvSpPr>
        <p:spPr>
          <a:xfrm>
            <a:off x="6932382" y="2929701"/>
            <a:ext cx="3772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সাংসারেক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6" name="Rectangle 4"/>
          <p:cNvSpPr/>
          <p:nvPr/>
        </p:nvSpPr>
        <p:spPr>
          <a:xfrm>
            <a:off x="572995" y="3547015"/>
            <a:ext cx="662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 startAt="2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7" name="Rectangle 6"/>
          <p:cNvSpPr/>
          <p:nvPr/>
        </p:nvSpPr>
        <p:spPr>
          <a:xfrm>
            <a:off x="6833799" y="3586692"/>
            <a:ext cx="5358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48658" name="Rectangle 7"/>
          <p:cNvSpPr/>
          <p:nvPr/>
        </p:nvSpPr>
        <p:spPr>
          <a:xfrm>
            <a:off x="572996" y="4227211"/>
            <a:ext cx="662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9" name="Rectangle 8"/>
          <p:cNvSpPr/>
          <p:nvPr/>
        </p:nvSpPr>
        <p:spPr>
          <a:xfrm>
            <a:off x="6844435" y="4277411"/>
            <a:ext cx="4736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48660" name="Rectangle 9"/>
          <p:cNvSpPr/>
          <p:nvPr/>
        </p:nvSpPr>
        <p:spPr>
          <a:xfrm>
            <a:off x="572997" y="4877063"/>
            <a:ext cx="662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4.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সালজং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48661" name="Rectangle 10"/>
          <p:cNvSpPr/>
          <p:nvPr/>
        </p:nvSpPr>
        <p:spPr>
          <a:xfrm>
            <a:off x="6828821" y="5002749"/>
            <a:ext cx="2787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A4DE84D-8458-4062-ADD7-4CF9CC369122}"/>
              </a:ext>
            </a:extLst>
          </p:cNvPr>
          <p:cNvSpPr/>
          <p:nvPr/>
        </p:nvSpPr>
        <p:spPr>
          <a:xfrm>
            <a:off x="-895350" y="2929701"/>
            <a:ext cx="895350" cy="43328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A852A1-02FE-4D38-AE6D-5AE79CB61A23}"/>
              </a:ext>
            </a:extLst>
          </p:cNvPr>
          <p:cNvSpPr/>
          <p:nvPr/>
        </p:nvSpPr>
        <p:spPr>
          <a:xfrm>
            <a:off x="-895350" y="3495014"/>
            <a:ext cx="895350" cy="44472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41C9AC-1EB0-45F4-A143-DF8777D1FE6F}"/>
              </a:ext>
            </a:extLst>
          </p:cNvPr>
          <p:cNvSpPr/>
          <p:nvPr/>
        </p:nvSpPr>
        <p:spPr>
          <a:xfrm>
            <a:off x="-895350" y="4319441"/>
            <a:ext cx="895350" cy="4447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61E2EB7-7F38-4878-9CCC-DF8ABD0D26F8}"/>
              </a:ext>
            </a:extLst>
          </p:cNvPr>
          <p:cNvSpPr/>
          <p:nvPr/>
        </p:nvSpPr>
        <p:spPr>
          <a:xfrm>
            <a:off x="-895350" y="4862186"/>
            <a:ext cx="895350" cy="4967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1388 L 0.54375 0.003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54349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54349 0.007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54349 0.032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5" grpId="0"/>
      <p:bldP spid="1048656" grpId="0"/>
      <p:bldP spid="1048657" grpId="0"/>
      <p:bldP spid="1048658" grpId="0"/>
      <p:bldP spid="1048659" grpId="0"/>
      <p:bldP spid="1048660" grpId="0"/>
      <p:bldP spid="1048661" grpId="0"/>
      <p:bldP spid="2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extBox 2"/>
          <p:cNvSpPr txBox="1"/>
          <p:nvPr/>
        </p:nvSpPr>
        <p:spPr>
          <a:xfrm>
            <a:off x="1961323" y="3759826"/>
            <a:ext cx="801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নৃ-জাতিগেোষ্ঠীর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9" name="Group 3"/>
          <p:cNvGrpSpPr/>
          <p:nvPr/>
        </p:nvGrpSpPr>
        <p:grpSpPr>
          <a:xfrm>
            <a:off x="4363279" y="669649"/>
            <a:ext cx="2971800" cy="2513707"/>
            <a:chOff x="4038600" y="2971800"/>
            <a:chExt cx="2143125" cy="2143125"/>
          </a:xfrm>
        </p:grpSpPr>
        <p:pic>
          <p:nvPicPr>
            <p:cNvPr id="2097180" name="Picture 2" descr="C:\Users\Walton\Desktop\গারো\1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2971800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1048663" name="Rectangle 1"/>
            <p:cNvSpPr/>
            <p:nvPr/>
          </p:nvSpPr>
          <p:spPr>
            <a:xfrm rot="20700341">
              <a:off x="4284922" y="3358206"/>
              <a:ext cx="1600200" cy="1495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76838" cy="6858000"/>
          </a:xfrm>
          <a:prstGeom prst="rect">
            <a:avLst/>
          </a:prstGeom>
        </p:spPr>
      </p:pic>
      <p:sp>
        <p:nvSpPr>
          <p:cNvPr id="1048664" name="TextBox 5"/>
          <p:cNvSpPr txBox="1"/>
          <p:nvPr/>
        </p:nvSpPr>
        <p:spPr>
          <a:xfrm>
            <a:off x="2191657" y="2519525"/>
            <a:ext cx="6152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2"/>
          <p:cNvSpPr txBox="1"/>
          <p:nvPr/>
        </p:nvSpPr>
        <p:spPr>
          <a:xfrm>
            <a:off x="2549386" y="658781"/>
            <a:ext cx="7828327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পরিচিতি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2050" y="1820485"/>
            <a:ext cx="6086475" cy="4629124"/>
            <a:chOff x="4972050" y="1820485"/>
            <a:chExt cx="6086475" cy="4629124"/>
          </a:xfrm>
        </p:grpSpPr>
        <p:sp>
          <p:nvSpPr>
            <p:cNvPr id="4" name="Flowchart: Decision 3"/>
            <p:cNvSpPr/>
            <p:nvPr/>
          </p:nvSpPr>
          <p:spPr>
            <a:xfrm>
              <a:off x="4972050" y="1820485"/>
              <a:ext cx="6086475" cy="4629124"/>
            </a:xfrm>
            <a:prstGeom prst="flowChartDecision">
              <a:avLst/>
            </a:prstGeom>
            <a:solidFill>
              <a:schemeClr val="accent3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7" name="TextBox 7"/>
            <p:cNvSpPr txBox="1"/>
            <p:nvPr/>
          </p:nvSpPr>
          <p:spPr>
            <a:xfrm>
              <a:off x="5480188" y="2773710"/>
              <a:ext cx="522922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 ওয়াজেদ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zh-CN" altLang="en-US" dirty="0"/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সরকারি প্রাথমিক বিদ্যালয়</a:t>
              </a:r>
              <a:endParaRPr lang="zh-CN" altLang="en-US" dirty="0"/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ঘোড়াঘা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ট, দিনাজপুর। 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zh-CN" altLang="en-US" dirty="0"/>
            </a:p>
          </p:txBody>
        </p:sp>
      </p:grpSp>
      <p:pic>
        <p:nvPicPr>
          <p:cNvPr id="2097153" name="Picture 1"/>
          <p:cNvPicPr>
            <a:picLocks noChangeAspect="1"/>
          </p:cNvPicPr>
          <p:nvPr/>
        </p:nvPicPr>
        <p:blipFill>
          <a:blip r:embed="rId2"/>
          <a:srcRect t="2484" b="2484"/>
          <a:stretch>
            <a:fillRect/>
          </a:stretch>
        </p:blipFill>
        <p:spPr>
          <a:xfrm>
            <a:off x="315991" y="714019"/>
            <a:ext cx="4224995" cy="5309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1"/>
          <p:cNvSpPr txBox="1"/>
          <p:nvPr/>
        </p:nvSpPr>
        <p:spPr>
          <a:xfrm>
            <a:off x="903529" y="265745"/>
            <a:ext cx="51816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4" name="Picture 2" descr="C:\Users\Walton\Desktop\গারো\Screenshot_2018-08-02-22-50-07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2276" y="157775"/>
            <a:ext cx="4438142" cy="6028713"/>
          </a:xfrm>
          <a:prstGeom prst="rect">
            <a:avLst/>
          </a:prstGeom>
          <a:noFill/>
        </p:spPr>
      </p:pic>
      <p:sp>
        <p:nvSpPr>
          <p:cNvPr id="1048589" name="TextBox 2"/>
          <p:cNvSpPr txBox="1"/>
          <p:nvPr/>
        </p:nvSpPr>
        <p:spPr>
          <a:xfrm>
            <a:off x="903529" y="1281408"/>
            <a:ext cx="51816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৫ম</a:t>
            </a:r>
          </a:p>
          <a:p>
            <a:pPr>
              <a:lnSpc>
                <a:spcPct val="20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pPr>
              <a:lnSpc>
                <a:spcPct val="20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  ( 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>
              <a:lnSpc>
                <a:spcPct val="200000"/>
              </a:lnSpc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354"/>
            <a:ext cx="12192000" cy="7422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40F081-C884-4126-B373-B31AEE0386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92" y="455173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445D5-8CBA-4B44-A3A5-14A5AF08178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" b="16434"/>
          <a:stretch/>
        </p:blipFill>
        <p:spPr>
          <a:xfrm>
            <a:off x="1447174" y="500144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265F3-B1CA-4268-9B74-42DC9C002A1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42" y="485154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87A75-E727-4BA3-BB27-CD785CEB8E1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90" y="2586997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9C279B-485A-475E-9DFB-5F91DE8251D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22" y="2635749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B2F6D-0A00-4FFB-86BD-4814598907B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53" y="2641327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2F5880-E835-434D-8B1D-CAFE26BF39E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90" y="4715883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E95574-700D-4F7C-B422-D7F99548AF4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15" y="4730873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89BAB6-A420-4A4F-A284-84EDA105B86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r="9649"/>
          <a:stretch/>
        </p:blipFill>
        <p:spPr>
          <a:xfrm>
            <a:off x="1492147" y="4762091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61226" y="2099087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6758" y="2018187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উড়াও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6108" y="6197279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8282" y="2005188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ম্রোং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0567" y="4198472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8864" y="6312369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8283" y="4138511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1008" y="4190339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78165" y="6272498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মনিপুরী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17" y="3206122"/>
            <a:ext cx="10641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218" y="4198472"/>
            <a:ext cx="71952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নৃ-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ষ্ঠী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7" y="43792"/>
            <a:ext cx="886522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6" grpId="0" animBg="1"/>
      <p:bldP spid="4" grpId="0" animBg="1"/>
      <p:bldP spid="2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1"/>
          <p:cNvSpPr/>
          <p:nvPr/>
        </p:nvSpPr>
        <p:spPr>
          <a:xfrm>
            <a:off x="2202966" y="604630"/>
            <a:ext cx="7719391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Rectangle 2"/>
          <p:cNvSpPr/>
          <p:nvPr/>
        </p:nvSpPr>
        <p:spPr>
          <a:xfrm>
            <a:off x="2052636" y="5340419"/>
            <a:ext cx="7162800" cy="139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A4498-F1E0-472F-9675-A64AE9525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1" y="1526618"/>
            <a:ext cx="5050971" cy="3783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1"/>
          <p:cNvSpPr/>
          <p:nvPr/>
        </p:nvSpPr>
        <p:spPr>
          <a:xfrm>
            <a:off x="314325" y="328044"/>
            <a:ext cx="1164431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5489" y="2279878"/>
            <a:ext cx="10989312" cy="1775287"/>
            <a:chOff x="745489" y="2279878"/>
            <a:chExt cx="10989312" cy="1775287"/>
          </a:xfrm>
        </p:grpSpPr>
        <p:sp>
          <p:nvSpPr>
            <p:cNvPr id="10" name="Freeform 9"/>
            <p:cNvSpPr/>
            <p:nvPr/>
          </p:nvSpPr>
          <p:spPr>
            <a:xfrm>
              <a:off x="745489" y="2279878"/>
              <a:ext cx="1242701" cy="1775287"/>
            </a:xfrm>
            <a:custGeom>
              <a:avLst/>
              <a:gdLst>
                <a:gd name="connsiteX0" fmla="*/ 0 w 1775287"/>
                <a:gd name="connsiteY0" fmla="*/ 0 h 1242701"/>
                <a:gd name="connsiteX1" fmla="*/ 1153937 w 1775287"/>
                <a:gd name="connsiteY1" fmla="*/ 0 h 1242701"/>
                <a:gd name="connsiteX2" fmla="*/ 1775287 w 1775287"/>
                <a:gd name="connsiteY2" fmla="*/ 621351 h 1242701"/>
                <a:gd name="connsiteX3" fmla="*/ 1153937 w 1775287"/>
                <a:gd name="connsiteY3" fmla="*/ 1242701 h 1242701"/>
                <a:gd name="connsiteX4" fmla="*/ 0 w 1775287"/>
                <a:gd name="connsiteY4" fmla="*/ 1242701 h 1242701"/>
                <a:gd name="connsiteX5" fmla="*/ 621351 w 1775287"/>
                <a:gd name="connsiteY5" fmla="*/ 621351 h 1242701"/>
                <a:gd name="connsiteX6" fmla="*/ 0 w 1775287"/>
                <a:gd name="connsiteY6" fmla="*/ 0 h 124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287" h="1242701">
                  <a:moveTo>
                    <a:pt x="1775287" y="0"/>
                  </a:moveTo>
                  <a:lnTo>
                    <a:pt x="1775287" y="807756"/>
                  </a:lnTo>
                  <a:lnTo>
                    <a:pt x="887643" y="1242701"/>
                  </a:lnTo>
                  <a:lnTo>
                    <a:pt x="0" y="807756"/>
                  </a:lnTo>
                  <a:lnTo>
                    <a:pt x="0" y="0"/>
                  </a:lnTo>
                  <a:lnTo>
                    <a:pt x="887643" y="434946"/>
                  </a:lnTo>
                  <a:lnTo>
                    <a:pt x="1775287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639131" rIns="17779" bIns="63913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</a:t>
              </a:r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১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</a:t>
              </a:r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৭</a:t>
              </a:r>
              <a:endParaRPr lang="en-US" sz="40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88190" y="2279878"/>
              <a:ext cx="9746611" cy="1153938"/>
            </a:xfrm>
            <a:custGeom>
              <a:avLst/>
              <a:gdLst>
                <a:gd name="connsiteX0" fmla="*/ 192327 w 1153937"/>
                <a:gd name="connsiteY0" fmla="*/ 0 h 9746610"/>
                <a:gd name="connsiteX1" fmla="*/ 961610 w 1153937"/>
                <a:gd name="connsiteY1" fmla="*/ 0 h 9746610"/>
                <a:gd name="connsiteX2" fmla="*/ 1153937 w 1153937"/>
                <a:gd name="connsiteY2" fmla="*/ 192327 h 9746610"/>
                <a:gd name="connsiteX3" fmla="*/ 1153937 w 1153937"/>
                <a:gd name="connsiteY3" fmla="*/ 9746610 h 9746610"/>
                <a:gd name="connsiteX4" fmla="*/ 1153937 w 1153937"/>
                <a:gd name="connsiteY4" fmla="*/ 9746610 h 9746610"/>
                <a:gd name="connsiteX5" fmla="*/ 0 w 1153937"/>
                <a:gd name="connsiteY5" fmla="*/ 9746610 h 9746610"/>
                <a:gd name="connsiteX6" fmla="*/ 0 w 1153937"/>
                <a:gd name="connsiteY6" fmla="*/ 9746610 h 9746610"/>
                <a:gd name="connsiteX7" fmla="*/ 0 w 1153937"/>
                <a:gd name="connsiteY7" fmla="*/ 192327 h 9746610"/>
                <a:gd name="connsiteX8" fmla="*/ 192327 w 1153937"/>
                <a:gd name="connsiteY8" fmla="*/ 0 h 974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937" h="9746610">
                  <a:moveTo>
                    <a:pt x="1153937" y="1624473"/>
                  </a:moveTo>
                  <a:lnTo>
                    <a:pt x="1153937" y="8122137"/>
                  </a:lnTo>
                  <a:cubicBezTo>
                    <a:pt x="1153937" y="9019304"/>
                    <a:pt x="1143742" y="9746606"/>
                    <a:pt x="1131167" y="9746606"/>
                  </a:cubicBezTo>
                  <a:lnTo>
                    <a:pt x="0" y="9746606"/>
                  </a:lnTo>
                  <a:lnTo>
                    <a:pt x="0" y="974660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131167" y="4"/>
                  </a:lnTo>
                  <a:cubicBezTo>
                    <a:pt x="1143742" y="4"/>
                    <a:pt x="1153937" y="727306"/>
                    <a:pt x="1153937" y="1624473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79191" rIns="79191" bIns="79192" numCol="1" spcCol="1270" anchor="ctr" anchorCtr="0">
              <a:noAutofit/>
            </a:bodyPr>
            <a:lstStyle/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জাতি,শ্রেণি,ধর্ম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গোষ্ঠী,ছোট-বড়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নির্বিশেষে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মর্যাদা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মিলেমিশে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চলবে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7331" y="3818594"/>
            <a:ext cx="10897275" cy="1624263"/>
            <a:chOff x="787331" y="3818594"/>
            <a:chExt cx="10897275" cy="1624263"/>
          </a:xfrm>
        </p:grpSpPr>
        <p:sp>
          <p:nvSpPr>
            <p:cNvPr id="12" name="Freeform 11"/>
            <p:cNvSpPr/>
            <p:nvPr/>
          </p:nvSpPr>
          <p:spPr>
            <a:xfrm>
              <a:off x="787331" y="3818594"/>
              <a:ext cx="1242701" cy="1624263"/>
            </a:xfrm>
            <a:custGeom>
              <a:avLst/>
              <a:gdLst>
                <a:gd name="connsiteX0" fmla="*/ 0 w 2455205"/>
                <a:gd name="connsiteY0" fmla="*/ 0 h 1242701"/>
                <a:gd name="connsiteX1" fmla="*/ 1833855 w 2455205"/>
                <a:gd name="connsiteY1" fmla="*/ 0 h 1242701"/>
                <a:gd name="connsiteX2" fmla="*/ 2455205 w 2455205"/>
                <a:gd name="connsiteY2" fmla="*/ 621351 h 1242701"/>
                <a:gd name="connsiteX3" fmla="*/ 1833855 w 2455205"/>
                <a:gd name="connsiteY3" fmla="*/ 1242701 h 1242701"/>
                <a:gd name="connsiteX4" fmla="*/ 0 w 2455205"/>
                <a:gd name="connsiteY4" fmla="*/ 1242701 h 1242701"/>
                <a:gd name="connsiteX5" fmla="*/ 621351 w 2455205"/>
                <a:gd name="connsiteY5" fmla="*/ 621351 h 1242701"/>
                <a:gd name="connsiteX6" fmla="*/ 0 w 2455205"/>
                <a:gd name="connsiteY6" fmla="*/ 0 h 124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5" h="1242701">
                  <a:moveTo>
                    <a:pt x="2455204" y="0"/>
                  </a:moveTo>
                  <a:lnTo>
                    <a:pt x="2455204" y="928205"/>
                  </a:lnTo>
                  <a:lnTo>
                    <a:pt x="1227602" y="1242701"/>
                  </a:lnTo>
                  <a:lnTo>
                    <a:pt x="1" y="928205"/>
                  </a:lnTo>
                  <a:lnTo>
                    <a:pt x="1" y="0"/>
                  </a:lnTo>
                  <a:lnTo>
                    <a:pt x="1227602" y="314497"/>
                  </a:lnTo>
                  <a:lnTo>
                    <a:pt x="2455204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911834"/>
                <a:satOff val="-4605"/>
                <a:lumOff val="-6470"/>
                <a:alphaOff val="0"/>
              </a:schemeClr>
            </a:lnRef>
            <a:fillRef idx="1">
              <a:schemeClr val="accent4">
                <a:hueOff val="-911834"/>
                <a:satOff val="-4605"/>
                <a:lumOff val="-6470"/>
                <a:alphaOff val="0"/>
              </a:schemeClr>
            </a:fillRef>
            <a:effectRef idx="0">
              <a:schemeClr val="accent4">
                <a:hueOff val="-911834"/>
                <a:satOff val="-4605"/>
                <a:lumOff val="-6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639131" rIns="17779" bIns="63913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</a:t>
              </a:r>
              <a:r>
                <a:rPr lang="bn-IN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</a:t>
              </a:r>
              <a:r>
                <a:rPr lang="bn-IN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77566" y="3833938"/>
              <a:ext cx="9607040" cy="1217034"/>
            </a:xfrm>
            <a:custGeom>
              <a:avLst/>
              <a:gdLst>
                <a:gd name="connsiteX0" fmla="*/ 285849 w 1715062"/>
                <a:gd name="connsiteY0" fmla="*/ 0 h 9607039"/>
                <a:gd name="connsiteX1" fmla="*/ 1429213 w 1715062"/>
                <a:gd name="connsiteY1" fmla="*/ 0 h 9607039"/>
                <a:gd name="connsiteX2" fmla="*/ 1715062 w 1715062"/>
                <a:gd name="connsiteY2" fmla="*/ 285849 h 9607039"/>
                <a:gd name="connsiteX3" fmla="*/ 1715062 w 1715062"/>
                <a:gd name="connsiteY3" fmla="*/ 9607039 h 9607039"/>
                <a:gd name="connsiteX4" fmla="*/ 1715062 w 1715062"/>
                <a:gd name="connsiteY4" fmla="*/ 9607039 h 9607039"/>
                <a:gd name="connsiteX5" fmla="*/ 0 w 1715062"/>
                <a:gd name="connsiteY5" fmla="*/ 9607039 h 9607039"/>
                <a:gd name="connsiteX6" fmla="*/ 0 w 1715062"/>
                <a:gd name="connsiteY6" fmla="*/ 9607039 h 9607039"/>
                <a:gd name="connsiteX7" fmla="*/ 0 w 1715062"/>
                <a:gd name="connsiteY7" fmla="*/ 285849 h 9607039"/>
                <a:gd name="connsiteX8" fmla="*/ 285849 w 1715062"/>
                <a:gd name="connsiteY8" fmla="*/ 0 h 96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062" h="9607039">
                  <a:moveTo>
                    <a:pt x="1715062" y="1601205"/>
                  </a:moveTo>
                  <a:lnTo>
                    <a:pt x="1715062" y="8005834"/>
                  </a:lnTo>
                  <a:cubicBezTo>
                    <a:pt x="1715062" y="8890153"/>
                    <a:pt x="1692215" y="9607036"/>
                    <a:pt x="1664032" y="9607036"/>
                  </a:cubicBezTo>
                  <a:lnTo>
                    <a:pt x="0" y="9607036"/>
                  </a:lnTo>
                  <a:lnTo>
                    <a:pt x="0" y="960703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664032" y="3"/>
                  </a:lnTo>
                  <a:cubicBezTo>
                    <a:pt x="1692215" y="3"/>
                    <a:pt x="1715062" y="716886"/>
                    <a:pt x="1715062" y="1601205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106582" rIns="106582" bIns="106583" numCol="1" spcCol="1270" anchor="ctr" anchorCtr="0">
              <a:noAutofit/>
            </a:bodyPr>
            <a:lstStyle/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গারো,খাসিয়া,ম্রো,ত্রিপুরা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ওঁড়াওদের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1048599" name="TextBox 4"/>
          <p:cNvSpPr txBox="1"/>
          <p:nvPr/>
        </p:nvSpPr>
        <p:spPr>
          <a:xfrm>
            <a:off x="1988191" y="1477881"/>
            <a:ext cx="974661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524" y="357188"/>
            <a:ext cx="11282364" cy="6167437"/>
            <a:chOff x="390524" y="357188"/>
            <a:chExt cx="11282364" cy="6167437"/>
          </a:xfrm>
        </p:grpSpPr>
        <p:sp>
          <p:nvSpPr>
            <p:cNvPr id="1048600" name="Rectangle 1"/>
            <p:cNvSpPr/>
            <p:nvPr/>
          </p:nvSpPr>
          <p:spPr>
            <a:xfrm>
              <a:off x="390524" y="357188"/>
              <a:ext cx="11282364" cy="830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</a:t>
              </a:r>
              <a:r>
                <a:rPr lang="en-US" sz="4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bn-IN" sz="4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01" name="Rectangle 3"/>
            <p:cNvSpPr/>
            <p:nvPr/>
          </p:nvSpPr>
          <p:spPr>
            <a:xfrm>
              <a:off x="5286376" y="2000310"/>
              <a:ext cx="6155426" cy="45243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 আদি বাসভূমি বর্তমান চীনের উত্তর পশ্চিমাঞ্চলে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যেখান থেকে তারা দেশত্যাগ করে পরবর্তীকালে তিববতে দীর্ঘদিন বসবাস করে। এরপর প্রা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ড়ে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 হাজার বছর আগে এবং বাংলাদেশের উত্তরবঙ্গের গারো পাহা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ড়ে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তাদের বসবাস শুরু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সর্বশেষ গারোরা 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মনসিংহ জেলা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আশ্র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গ্রহণ করে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নিজেদের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আচিক্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মান্দে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পাহাড়ের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পছন্দ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4" y="2000310"/>
              <a:ext cx="4177340" cy="45243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C:\Users\Walton\Desktop\গারো\bang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26" y="236565"/>
            <a:ext cx="7844590" cy="8704745"/>
          </a:xfrm>
          <a:prstGeom prst="rect">
            <a:avLst/>
          </a:prstGeom>
          <a:noFill/>
        </p:spPr>
      </p:pic>
      <p:sp>
        <p:nvSpPr>
          <p:cNvPr id="1048602" name="Rectangle 1"/>
          <p:cNvSpPr/>
          <p:nvPr/>
        </p:nvSpPr>
        <p:spPr>
          <a:xfrm>
            <a:off x="4275221" y="-31348"/>
            <a:ext cx="807981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Down Arrow 4"/>
          <p:cNvSpPr/>
          <p:nvPr/>
        </p:nvSpPr>
        <p:spPr>
          <a:xfrm rot="10800000">
            <a:off x="3210519" y="3116521"/>
            <a:ext cx="533400" cy="5453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04" name="Down Arrow 5"/>
          <p:cNvSpPr/>
          <p:nvPr/>
        </p:nvSpPr>
        <p:spPr>
          <a:xfrm>
            <a:off x="3741821" y="2612066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05" name="Down Arrow 6"/>
          <p:cNvSpPr/>
          <p:nvPr/>
        </p:nvSpPr>
        <p:spPr>
          <a:xfrm>
            <a:off x="4350426" y="2311098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06" name="Down Arrow 7"/>
          <p:cNvSpPr/>
          <p:nvPr/>
        </p:nvSpPr>
        <p:spPr>
          <a:xfrm>
            <a:off x="3264656" y="2008215"/>
            <a:ext cx="533400" cy="6057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07" name="Rounded Rectangle 3"/>
          <p:cNvSpPr/>
          <p:nvPr/>
        </p:nvSpPr>
        <p:spPr>
          <a:xfrm>
            <a:off x="9016586" y="1185323"/>
            <a:ext cx="2133600" cy="643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Rounded Rectangle 12"/>
          <p:cNvSpPr/>
          <p:nvPr/>
        </p:nvSpPr>
        <p:spPr>
          <a:xfrm>
            <a:off x="9016586" y="3018371"/>
            <a:ext cx="2133600" cy="6434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Rounded Rectangle 13"/>
          <p:cNvSpPr/>
          <p:nvPr/>
        </p:nvSpPr>
        <p:spPr>
          <a:xfrm>
            <a:off x="9016586" y="2133969"/>
            <a:ext cx="2133600" cy="64347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Rounded Rectangle 14"/>
          <p:cNvSpPr/>
          <p:nvPr/>
        </p:nvSpPr>
        <p:spPr>
          <a:xfrm>
            <a:off x="9016586" y="4063864"/>
            <a:ext cx="2133600" cy="64347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48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48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8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0"/>
                  </p:tgtEl>
                </p:cond>
              </p:nextCondLst>
            </p:seq>
          </p:childTnLst>
        </p:cTn>
      </p:par>
    </p:tnLst>
    <p:bldLst>
      <p:bldP spid="1048603" grpId="0" animBg="1"/>
      <p:bldP spid="1048604" grpId="0" animBg="1"/>
      <p:bldP spid="1048605" grpId="0" animBg="1"/>
      <p:bldP spid="104860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564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NikoshBAN</vt:lpstr>
      <vt:lpstr>华文新魏</vt:lpstr>
      <vt:lpstr>Symbol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 Enam</dc:creator>
  <cp:lastModifiedBy>Md. Abdul Wazed</cp:lastModifiedBy>
  <cp:revision>42</cp:revision>
  <dcterms:created xsi:type="dcterms:W3CDTF">2018-09-08T04:53:24Z</dcterms:created>
  <dcterms:modified xsi:type="dcterms:W3CDTF">2019-10-27T15:16:51Z</dcterms:modified>
</cp:coreProperties>
</file>