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82" r:id="rId6"/>
    <p:sldId id="268" r:id="rId7"/>
    <p:sldId id="269" r:id="rId8"/>
    <p:sldId id="262" r:id="rId9"/>
    <p:sldId id="286" r:id="rId10"/>
    <p:sldId id="287" r:id="rId11"/>
    <p:sldId id="288" r:id="rId12"/>
    <p:sldId id="283" r:id="rId13"/>
    <p:sldId id="289" r:id="rId14"/>
    <p:sldId id="267" r:id="rId15"/>
    <p:sldId id="264" r:id="rId16"/>
    <p:sldId id="271" r:id="rId17"/>
    <p:sldId id="272" r:id="rId18"/>
    <p:sldId id="273" r:id="rId19"/>
    <p:sldId id="278" r:id="rId20"/>
    <p:sldId id="290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3750B-751C-4B9A-8DFE-7EE81961CD3A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867FD-6D62-4964-8E53-9BAB7CFBF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67FD-6D62-4964-8E53-9BAB7CFBF3B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38400"/>
          </a:xfrm>
          <a:solidFill>
            <a:schemeClr val="accent5"/>
          </a:solidFill>
          <a:ln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9600" b="1" dirty="0" smtClean="0">
                <a:latin typeface="NikoshBAN" pitchFamily="2" charset="0"/>
                <a:cs typeface="NikoshBAN" pitchFamily="2" charset="0"/>
              </a:rPr>
            </a:b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91440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s\maxresdefault.jpg"/>
          <p:cNvPicPr>
            <a:picLocks noChangeAspect="1" noChangeArrowheads="1"/>
          </p:cNvPicPr>
          <p:nvPr/>
        </p:nvPicPr>
        <p:blipFill>
          <a:blip r:embed="rId2"/>
          <a:srcRect l="247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s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0"/>
            <a:ext cx="5181600" cy="3881198"/>
          </a:xfrm>
          <a:prstGeom prst="rect">
            <a:avLst/>
          </a:prstGeom>
          <a:noFill/>
        </p:spPr>
      </p:pic>
      <p:pic>
        <p:nvPicPr>
          <p:cNvPr id="5123" name="Picture 3" descr="D:\ss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67506" cy="3886200"/>
          </a:xfrm>
          <a:prstGeom prst="rect">
            <a:avLst/>
          </a:prstGeom>
          <a:noFill/>
        </p:spPr>
      </p:pic>
      <p:pic>
        <p:nvPicPr>
          <p:cNvPr id="5125" name="Picture 5" descr="D:\ss\images (4).jpg"/>
          <p:cNvPicPr>
            <a:picLocks noChangeAspect="1" noChangeArrowheads="1"/>
          </p:cNvPicPr>
          <p:nvPr/>
        </p:nvPicPr>
        <p:blipFill>
          <a:blip r:embed="rId4"/>
          <a:srcRect t="38461" r="36078"/>
          <a:stretch>
            <a:fillRect/>
          </a:stretch>
        </p:blipFill>
        <p:spPr bwMode="auto">
          <a:xfrm>
            <a:off x="0" y="3886200"/>
            <a:ext cx="4445000" cy="3352800"/>
          </a:xfrm>
          <a:prstGeom prst="rect">
            <a:avLst/>
          </a:prstGeom>
          <a:noFill/>
        </p:spPr>
      </p:pic>
      <p:pic>
        <p:nvPicPr>
          <p:cNvPr id="5126" name="Picture 6" descr="D:\ss\01.jpg"/>
          <p:cNvPicPr>
            <a:picLocks noChangeAspect="1" noChangeArrowheads="1"/>
          </p:cNvPicPr>
          <p:nvPr/>
        </p:nvPicPr>
        <p:blipFill>
          <a:blip r:embed="rId5"/>
          <a:srcRect r="2500" b="15592"/>
          <a:stretch>
            <a:fillRect/>
          </a:stretch>
        </p:blipFill>
        <p:spPr bwMode="auto">
          <a:xfrm>
            <a:off x="3200399" y="3886200"/>
            <a:ext cx="5943601" cy="3311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s\download (4).jpg"/>
          <p:cNvPicPr>
            <a:picLocks noChangeAspect="1" noChangeArrowheads="1"/>
          </p:cNvPicPr>
          <p:nvPr/>
        </p:nvPicPr>
        <p:blipFill>
          <a:blip r:embed="rId2"/>
          <a:srcRect l="49887"/>
          <a:stretch>
            <a:fillRect/>
          </a:stretch>
        </p:blipFill>
        <p:spPr bwMode="auto">
          <a:xfrm>
            <a:off x="0" y="0"/>
            <a:ext cx="2819400" cy="2514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33800" y="3810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সিথি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3" descr="powerworkstr.jpg"/>
          <p:cNvPicPr>
            <a:picLocks noGrp="1" noChangeAspect="1"/>
          </p:cNvPicPr>
          <p:nvPr>
            <p:ph idx="1"/>
          </p:nvPr>
        </p:nvPicPr>
        <p:blipFill>
          <a:blip r:embed="rId3"/>
          <a:srcRect l="6137" t="14667" r="23730"/>
          <a:stretch>
            <a:fillRect/>
          </a:stretch>
        </p:blipFill>
        <p:spPr>
          <a:xfrm>
            <a:off x="0" y="2514600"/>
            <a:ext cx="6324600" cy="4343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s\35970627_1879291485426424_399203696048603136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s\download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26280" cy="3048000"/>
          </a:xfrm>
          <a:prstGeom prst="rect">
            <a:avLst/>
          </a:prstGeom>
          <a:noFill/>
        </p:spPr>
      </p:pic>
      <p:pic>
        <p:nvPicPr>
          <p:cNvPr id="2051" name="Picture 3" descr="D:\ss\download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3052762"/>
          </a:xfrm>
          <a:prstGeom prst="rect">
            <a:avLst/>
          </a:prstGeom>
          <a:noFill/>
        </p:spPr>
      </p:pic>
      <p:pic>
        <p:nvPicPr>
          <p:cNvPr id="6" name="Content Placeholder 3" descr="girls-on-a-green-village-r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24200"/>
            <a:ext cx="45720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ss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0"/>
            <a:ext cx="5098556" cy="3048000"/>
          </a:xfrm>
          <a:prstGeom prst="rect">
            <a:avLst/>
          </a:prstGeom>
          <a:noFill/>
        </p:spPr>
      </p:pic>
      <p:pic>
        <p:nvPicPr>
          <p:cNvPr id="6" name="Picture 5" descr="D:\ss\download (1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95600"/>
            <a:ext cx="4114800" cy="3962399"/>
          </a:xfrm>
          <a:prstGeom prst="rect">
            <a:avLst/>
          </a:prstGeom>
          <a:noFill/>
        </p:spPr>
      </p:pic>
      <p:pic>
        <p:nvPicPr>
          <p:cNvPr id="7" name="Picture 2" descr="D:\ss\30bus1.jpg"/>
          <p:cNvPicPr>
            <a:picLocks noChangeAspect="1" noChangeArrowheads="1"/>
          </p:cNvPicPr>
          <p:nvPr/>
        </p:nvPicPr>
        <p:blipFill>
          <a:blip r:embed="rId5"/>
          <a:srcRect l="43860" t="31579" r="29824" b="11005"/>
          <a:stretch>
            <a:fillRect/>
          </a:stretch>
        </p:blipFill>
        <p:spPr bwMode="auto">
          <a:xfrm>
            <a:off x="4114799" y="2895600"/>
            <a:ext cx="2359959" cy="3953434"/>
          </a:xfrm>
          <a:prstGeom prst="rect">
            <a:avLst/>
          </a:prstGeom>
          <a:noFill/>
        </p:spPr>
      </p:pic>
      <p:pic>
        <p:nvPicPr>
          <p:cNvPr id="8" name="Picture 3" descr="D:\ss\images (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2819400"/>
            <a:ext cx="2971800" cy="4034116"/>
          </a:xfrm>
          <a:prstGeom prst="rect">
            <a:avLst/>
          </a:prstGeom>
          <a:noFill/>
        </p:spPr>
      </p:pic>
      <p:pic>
        <p:nvPicPr>
          <p:cNvPr id="9" name="Content Placeholder 3" descr="pb-110215-cricket2-jb.photoblog9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0"/>
            <a:ext cx="4267261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শিক্ষার্থীদের পাঠ 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160020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পল্লী দুলাল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=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im-barker-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828800"/>
            <a:ext cx="4648200" cy="3352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54102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গায়ের বালক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381000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ধল দীঘি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বড়দীঘি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2578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 কাজ 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১। গিয়াছে সে হাবা মেয়ের এলো মাথার সিঁথির মত , বলতে </a:t>
            </a:r>
          </a:p>
          <a:p>
            <a:pPr>
              <a:buNone/>
            </a:pP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 কবি কী বুঝাতে চেয়েছেন।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3716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9144000" cy="507831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শ্রেণি-নবম                                     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বিষয় –বাংলা                                 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পাঠ- কবিতা                                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সময়- ৪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পল্লীর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ছিত্রগুলো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80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8000" b="1" dirty="0" smtClean="0">
                <a:latin typeface="NikoshBAN" pitchFamily="2" charset="0"/>
                <a:cs typeface="NikoshBAN" pitchFamily="2" charset="0"/>
              </a:rPr>
            </a:b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0167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পল্লী দুলাল কে ?                                                        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কবি কেন তাঁর দেশে  যাবেন ?                                                       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“যাব আমি তোমার দেশে” কবিতাটি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কবি জসীম উদদীনের কোন কাব্য থেকে সংকলিত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3581400" cy="1143000"/>
          </a:xfrm>
          <a:solidFill>
            <a:srgbClr val="00B050"/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ydrangeas.jpg"/>
          <p:cNvPicPr>
            <a:picLocks noChangeAspect="1"/>
          </p:cNvPicPr>
          <p:nvPr/>
        </p:nvPicPr>
        <p:blipFill>
          <a:blip r:embed="rId2"/>
          <a:srcRect l="17500" t="15556" r="20834" b="11111"/>
          <a:stretch>
            <a:fillRect/>
          </a:stretch>
        </p:blipFill>
        <p:spPr>
          <a:xfrm>
            <a:off x="1828800" y="1371600"/>
            <a:ext cx="56388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04800"/>
            <a:ext cx="3429000" cy="1219199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7620000" cy="4343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bn-BD" sz="5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কবি পরিচিতি বলতে পারব ।                                               ২। নুতন শব্দের অর্থ উল্লেখ করতে পারবে ।                                 ৩। কবিতাটির প্রথম ১</a:t>
            </a:r>
            <a:r>
              <a:rPr lang="en-US" sz="5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5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লাইনের ভাবার্থ ব্যখ্যা করতে পারবে ।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36_vill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-381000"/>
            <a:ext cx="6477000" cy="3962400"/>
          </a:xfrm>
          <a:prstGeom prst="ellipse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Content Placeholder 3" descr="Bangladesherosio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05200"/>
            <a:ext cx="7315200" cy="3352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tural_beauty_of_Banglades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228600"/>
            <a:ext cx="9184653" cy="64008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2940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/>
          <a:p>
            <a:r>
              <a:rPr lang="bn-BD" sz="8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যাব আমি তোমার দেশে</a:t>
            </a:r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38862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4800" i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bn-BD" sz="4800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 উ</a:t>
            </a:r>
            <a:r>
              <a:rPr lang="en-US" sz="4800" i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দ্দি</a:t>
            </a:r>
            <a:r>
              <a:rPr lang="bn-BD" sz="4800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 </a:t>
            </a:r>
            <a:endParaRPr lang="en-US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3733800" y="5943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১৯৭৪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304800" y="0"/>
            <a:ext cx="2895600" cy="6477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নকশী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1752600" y="25146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4038600" y="54864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7048500" y="33147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sajid2012_1332137779_26-images__11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990600"/>
            <a:ext cx="2209800" cy="2486025"/>
          </a:xfrm>
          <a:prstGeom prst="ellipse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04800" y="1676400"/>
            <a:ext cx="121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 পয়সার বাঁ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1000" y="3048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ধান ক্ষেত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3400" y="472440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সো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 বাদীয়ার ঘাট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00" y="37338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নকশী কাথার মাঠ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77000" y="39624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১৯০৩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তাম্বুলখানা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95600" y="2133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86600" y="2133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86200" y="4648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2800" y="3429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পল্লিকবি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জসিম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7" grpId="0" animBg="1"/>
      <p:bldP spid="34" grpId="0"/>
      <p:bldP spid="35" grpId="0"/>
      <p:bldP spid="36" grpId="0"/>
      <p:bldP spid="40" grpId="0"/>
      <p:bldP spid="37" grpId="0"/>
      <p:bldP spid="43" grpId="0"/>
      <p:bldP spid="47" grpId="0"/>
      <p:bldP spid="50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Natural Scenery (10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838200"/>
            <a:ext cx="9144000" cy="6019800"/>
          </a:xfr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s\46193-cloud8-12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3048000"/>
          </a:xfrm>
          <a:prstGeom prst="rect">
            <a:avLst/>
          </a:prstGeom>
          <a:noFill/>
        </p:spPr>
      </p:pic>
      <p:pic>
        <p:nvPicPr>
          <p:cNvPr id="3075" name="Picture 3" descr="D:\ss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-1"/>
            <a:ext cx="4351311" cy="3048001"/>
          </a:xfrm>
          <a:prstGeom prst="rect">
            <a:avLst/>
          </a:prstGeom>
          <a:noFill/>
        </p:spPr>
      </p:pic>
      <p:pic>
        <p:nvPicPr>
          <p:cNvPr id="3076" name="Picture 4" descr="D:\ss\megh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0"/>
            <a:ext cx="5715000" cy="3810000"/>
          </a:xfrm>
          <a:prstGeom prst="rect">
            <a:avLst/>
          </a:prstGeom>
          <a:noFill/>
        </p:spPr>
      </p:pic>
      <p:pic>
        <p:nvPicPr>
          <p:cNvPr id="3077" name="Picture 5" descr="D:\ss\fc226_d55d37aab9_lo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1" y="3048000"/>
            <a:ext cx="3429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169</Words>
  <Application>Microsoft Office PowerPoint</Application>
  <PresentationFormat>On-screen Show (4:3)</PresentationFormat>
  <Paragraphs>45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স্বাগতম </vt:lpstr>
      <vt:lpstr>পরিচিতি</vt:lpstr>
      <vt:lpstr>শিখনফল </vt:lpstr>
      <vt:lpstr>Slide 4</vt:lpstr>
      <vt:lpstr>Slide 5</vt:lpstr>
      <vt:lpstr>যাব আমি তোমার দেশে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শিক্ষার্থীদের পাঠ </vt:lpstr>
      <vt:lpstr>Slide 17</vt:lpstr>
      <vt:lpstr>Slide 18</vt:lpstr>
      <vt:lpstr>একক কাজ  </vt:lpstr>
      <vt:lpstr>Slide 20</vt:lpstr>
      <vt:lpstr> মূল্যায়ন </vt:lpstr>
      <vt:lpstr>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Sujon</dc:creator>
  <cp:lastModifiedBy>SHAH JAHAN</cp:lastModifiedBy>
  <cp:revision>207</cp:revision>
  <dcterms:created xsi:type="dcterms:W3CDTF">2006-08-16T00:00:00Z</dcterms:created>
  <dcterms:modified xsi:type="dcterms:W3CDTF">2019-10-27T15:58:15Z</dcterms:modified>
</cp:coreProperties>
</file>