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84" r:id="rId2"/>
    <p:sldId id="256" r:id="rId3"/>
    <p:sldId id="257" r:id="rId4"/>
    <p:sldId id="273" r:id="rId5"/>
    <p:sldId id="258" r:id="rId6"/>
    <p:sldId id="274" r:id="rId7"/>
    <p:sldId id="259" r:id="rId8"/>
    <p:sldId id="275" r:id="rId9"/>
    <p:sldId id="260" r:id="rId10"/>
    <p:sldId id="279" r:id="rId11"/>
    <p:sldId id="282" r:id="rId12"/>
    <p:sldId id="283" r:id="rId13"/>
    <p:sldId id="276" r:id="rId14"/>
    <p:sldId id="263" r:id="rId15"/>
    <p:sldId id="264" r:id="rId16"/>
    <p:sldId id="265" r:id="rId17"/>
    <p:sldId id="280" r:id="rId18"/>
    <p:sldId id="26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1BA9AE-96B6-4D53-A671-20FDC13E5313}" type="datetimeFigureOut">
              <a:rPr lang="en-US" smtClean="0"/>
              <a:pPr/>
              <a:t>27-Oct-19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6204DD-93EB-46F5-A115-5F29F0EF257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66736"/>
            <a:ext cx="7851648" cy="182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 smtClean="0">
                <a:latin typeface="SutonnyOMJ" pitchFamily="2" charset="0"/>
                <a:cs typeface="SutonnyOMJ" pitchFamily="2" charset="0"/>
              </a:rPr>
            </a:b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 smtClean="0">
                <a:latin typeface="SutonnyOMJ" pitchFamily="2" charset="0"/>
                <a:cs typeface="SutonnyOMJ" pitchFamily="2" charset="0"/>
              </a:rPr>
            </a:b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 smtClean="0">
                <a:latin typeface="SutonnyOMJ" pitchFamily="2" charset="0"/>
                <a:cs typeface="SutonnyOMJ" pitchFamily="2" charset="0"/>
              </a:rPr>
            </a:b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 smtClean="0">
                <a:latin typeface="SutonnyOMJ" pitchFamily="2" charset="0"/>
                <a:cs typeface="SutonnyOMJ" pitchFamily="2" charset="0"/>
              </a:rPr>
            </a:b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 smtClean="0">
                <a:latin typeface="SutonnyOMJ" pitchFamily="2" charset="0"/>
                <a:cs typeface="SutonnyOMJ" pitchFamily="2" charset="0"/>
              </a:rPr>
            </a:b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 smtClean="0">
                <a:latin typeface="SutonnyOMJ" pitchFamily="2" charset="0"/>
                <a:cs typeface="SutonnyOMJ" pitchFamily="2" charset="0"/>
              </a:rPr>
            </a:b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 smtClean="0">
                <a:latin typeface="SutonnyOMJ" pitchFamily="2" charset="0"/>
                <a:cs typeface="SutonnyOMJ" pitchFamily="2" charset="0"/>
              </a:rPr>
            </a:b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জাহিদুল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ইসলাম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r>
              <a:rPr lang="en-US" sz="3200" dirty="0" err="1">
                <a:latin typeface="SutonnyOMJ" pitchFamily="2" charset="0"/>
                <a:cs typeface="SutonnyOMJ" pitchFamily="2" charset="0"/>
              </a:rPr>
              <a:t>প্রভাষক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r>
              <a:rPr lang="en-US" sz="3200" dirty="0" err="1">
                <a:latin typeface="SutonnyOMJ" pitchFamily="2" charset="0"/>
                <a:cs typeface="SutonnyOMJ" pitchFamily="2" charset="0"/>
              </a:rPr>
              <a:t>নওয়াপাড়া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মডেল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কলেজ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r>
              <a:rPr lang="en-US" sz="3200" dirty="0" err="1">
                <a:latin typeface="SutonnyOMJ" pitchFamily="2" charset="0"/>
                <a:cs typeface="SutonnyOMJ" pitchFamily="2" charset="0"/>
              </a:rPr>
              <a:t>অভয়নগর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,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যশোর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/>
            </a:r>
            <a:br>
              <a:rPr lang="en-US" sz="3200" dirty="0">
                <a:latin typeface="SutonnyOMJ" pitchFamily="2" charset="0"/>
                <a:cs typeface="SutonnyOMJ" pitchFamily="2" charset="0"/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9877"/>
            <a:ext cx="4409654" cy="28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7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57200"/>
            <a:ext cx="5641848" cy="1219200"/>
          </a:xfrm>
        </p:spPr>
        <p:txBody>
          <a:bodyPr/>
          <a:lstStyle/>
          <a:p>
            <a:r>
              <a:rPr lang="en-US" sz="6000" dirty="0" err="1" smtClean="0">
                <a:latin typeface="SutonnySushreeOMJ" pitchFamily="2" charset="0"/>
                <a:cs typeface="SutonnySushreeOMJ" pitchFamily="2" charset="0"/>
              </a:rPr>
              <a:t>আখ</a:t>
            </a:r>
            <a:r>
              <a:rPr lang="en-US" sz="60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6000" dirty="0" err="1" smtClean="0">
                <a:latin typeface="SutonnySushreeOMJ" pitchFamily="2" charset="0"/>
                <a:cs typeface="SutonnySushreeOMJ" pitchFamily="2" charset="0"/>
              </a:rPr>
              <a:t>চাষের</a:t>
            </a:r>
            <a:r>
              <a:rPr lang="en-US" sz="60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6000" dirty="0" err="1" smtClean="0">
                <a:latin typeface="SutonnySushreeOMJ" pitchFamily="2" charset="0"/>
                <a:cs typeface="SutonnySushreeOMJ" pitchFamily="2" charset="0"/>
              </a:rPr>
              <a:t>ধাপ</a:t>
            </a:r>
            <a:r>
              <a:rPr lang="en-US" sz="60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6000" dirty="0" err="1" smtClean="0">
                <a:latin typeface="SutonnySushreeOMJ" pitchFamily="2" charset="0"/>
                <a:cs typeface="SutonnySushreeOMJ" pitchFamily="2" charset="0"/>
              </a:rPr>
              <a:t>সমূহ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486400"/>
            <a:ext cx="3124200" cy="609600"/>
          </a:xfrm>
        </p:spPr>
        <p:txBody>
          <a:bodyPr/>
          <a:lstStyle/>
          <a:p>
            <a:r>
              <a:rPr lang="en-US" dirty="0" err="1" smtClean="0"/>
              <a:t>বীজ</a:t>
            </a:r>
            <a:r>
              <a:rPr lang="en-US" dirty="0" smtClean="0"/>
              <a:t> </a:t>
            </a:r>
            <a:r>
              <a:rPr lang="en-US" dirty="0" err="1" smtClean="0"/>
              <a:t>রোপন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 descr="images-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3505200" cy="3200400"/>
          </a:xfrm>
          <a:prstGeom prst="rect">
            <a:avLst/>
          </a:prstGeom>
        </p:spPr>
      </p:pic>
      <p:pic>
        <p:nvPicPr>
          <p:cNvPr id="5" name="Picture 4" descr="pic-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3733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638800"/>
            <a:ext cx="2286000" cy="503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পার্শ্ব</a:t>
            </a:r>
            <a:r>
              <a:rPr lang="en-US" dirty="0" smtClean="0"/>
              <a:t> </a:t>
            </a:r>
            <a:r>
              <a:rPr lang="en-US" dirty="0" err="1" smtClean="0"/>
              <a:t>মুকুল</a:t>
            </a:r>
            <a:endParaRPr lang="en-US" dirty="0"/>
          </a:p>
        </p:txBody>
      </p:sp>
      <p:pic>
        <p:nvPicPr>
          <p:cNvPr id="7" name="Picture 6" descr="20170312_160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28600"/>
            <a:ext cx="4267200" cy="5181600"/>
          </a:xfrm>
          <a:prstGeom prst="rect">
            <a:avLst/>
          </a:prstGeom>
        </p:spPr>
      </p:pic>
      <p:pic>
        <p:nvPicPr>
          <p:cNvPr id="8" name="Picture 7" descr="20170312_160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3810000" cy="5105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4495800" cy="60579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স্টকলেস</a:t>
            </a:r>
            <a:r>
              <a:rPr lang="en-US" sz="4400" dirty="0" smtClean="0"/>
              <a:t> </a:t>
            </a:r>
            <a:r>
              <a:rPr lang="en-US" sz="4400" dirty="0" err="1" smtClean="0"/>
              <a:t>পদ্ধতি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2600" y="6305550"/>
            <a:ext cx="6172200" cy="5524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                         </a:t>
            </a:r>
            <a:r>
              <a:rPr lang="en-US" sz="3600" dirty="0" err="1" smtClean="0"/>
              <a:t>পলিব্যাগে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চারা</a:t>
            </a:r>
            <a:endParaRPr lang="en-US" sz="3600" dirty="0"/>
          </a:p>
        </p:txBody>
      </p:sp>
      <p:pic>
        <p:nvPicPr>
          <p:cNvPr id="4" name="Content Placeholder 3" descr="ssifirst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524000" y="1219200"/>
            <a:ext cx="59436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3867150" cy="3962400"/>
          </a:xfrm>
          <a:prstGeom prst="rect">
            <a:avLst/>
          </a:prstGeom>
        </p:spPr>
      </p:pic>
      <p:pic>
        <p:nvPicPr>
          <p:cNvPr id="7" name="Picture 6" descr="images-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3581400" cy="39624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62200" y="5562600"/>
            <a:ext cx="2819400" cy="914400"/>
          </a:xfrm>
        </p:spPr>
        <p:txBody>
          <a:bodyPr/>
          <a:lstStyle/>
          <a:p>
            <a:r>
              <a:rPr lang="en-US" dirty="0" err="1" smtClean="0"/>
              <a:t>চারা</a:t>
            </a:r>
            <a:r>
              <a:rPr lang="en-US" dirty="0" smtClean="0"/>
              <a:t> </a:t>
            </a:r>
            <a:r>
              <a:rPr lang="en-US" dirty="0" err="1" smtClean="0"/>
              <a:t>রোপন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"/>
            <a:ext cx="42672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আন্তঃ</a:t>
            </a:r>
            <a:r>
              <a:rPr lang="en-US" dirty="0" smtClean="0"/>
              <a:t> </a:t>
            </a:r>
            <a:r>
              <a:rPr lang="en-US" dirty="0" err="1" smtClean="0"/>
              <a:t>পরিচর্যা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19800"/>
            <a:ext cx="7391400" cy="60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শুকনো</a:t>
            </a:r>
            <a:r>
              <a:rPr lang="en-US" dirty="0" smtClean="0"/>
              <a:t> </a:t>
            </a:r>
            <a:r>
              <a:rPr lang="en-US" dirty="0" err="1" smtClean="0"/>
              <a:t>পাতা</a:t>
            </a:r>
            <a:r>
              <a:rPr lang="en-US" dirty="0" smtClean="0"/>
              <a:t> </a:t>
            </a:r>
            <a:r>
              <a:rPr lang="en-US" dirty="0" err="1" smtClean="0"/>
              <a:t>পরিষ্কার</a:t>
            </a:r>
            <a:r>
              <a:rPr lang="en-US" dirty="0" smtClean="0"/>
              <a:t>                                           </a:t>
            </a:r>
            <a:r>
              <a:rPr lang="en-US" dirty="0" err="1" smtClean="0"/>
              <a:t>ঝাড়</a:t>
            </a:r>
            <a:r>
              <a:rPr lang="en-US" dirty="0" smtClean="0"/>
              <a:t> </a:t>
            </a:r>
            <a:r>
              <a:rPr lang="en-US" dirty="0" err="1" smtClean="0"/>
              <a:t>বাধা</a:t>
            </a:r>
            <a:endParaRPr lang="en-US" dirty="0"/>
          </a:p>
        </p:txBody>
      </p:sp>
      <p:pic>
        <p:nvPicPr>
          <p:cNvPr id="4" name="Picture 3" descr="images-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3505200" cy="3567404"/>
          </a:xfrm>
          <a:prstGeom prst="rect">
            <a:avLst/>
          </a:prstGeom>
        </p:spPr>
      </p:pic>
      <p:pic>
        <p:nvPicPr>
          <p:cNvPr id="6" name="Picture 5" descr="images-2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06600"/>
            <a:ext cx="4191000" cy="363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562600"/>
            <a:ext cx="4648200" cy="1056162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আখ</a:t>
            </a:r>
            <a:r>
              <a:rPr lang="en-US" dirty="0" smtClean="0"/>
              <a:t> </a:t>
            </a:r>
            <a:r>
              <a:rPr lang="en-US" dirty="0" err="1" smtClean="0"/>
              <a:t>কর্তন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086600" cy="453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5486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মুড়ি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রেটুন</a:t>
            </a:r>
            <a:r>
              <a:rPr lang="en-US" dirty="0" smtClean="0"/>
              <a:t> </a:t>
            </a:r>
            <a:r>
              <a:rPr lang="en-US" dirty="0" err="1" smtClean="0"/>
              <a:t>আখ</a:t>
            </a:r>
            <a:endParaRPr lang="en-US" dirty="0"/>
          </a:p>
        </p:txBody>
      </p:sp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4114800" cy="4419600"/>
          </a:xfrm>
          <a:prstGeom prst="rect">
            <a:avLst/>
          </a:prstGeom>
        </p:spPr>
      </p:pic>
      <p:pic>
        <p:nvPicPr>
          <p:cNvPr id="1026" name="Picture 2" descr="C:\Users\F.MCOMPUTER\Desktop\20170312_160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3581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172200" cy="1057656"/>
          </a:xfrm>
        </p:spPr>
        <p:txBody>
          <a:bodyPr/>
          <a:lstStyle/>
          <a:p>
            <a:r>
              <a:rPr smtClean="0"/>
              <a:t> মুড়ি বা রেটুন আখ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017-03-10-14-36-28-90542248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33600"/>
            <a:ext cx="4382206" cy="3657600"/>
          </a:xfrm>
          <a:prstGeom prst="rect">
            <a:avLst/>
          </a:prstGeom>
        </p:spPr>
      </p:pic>
      <p:pic>
        <p:nvPicPr>
          <p:cNvPr id="6" name="Picture 5" descr="images-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57854"/>
            <a:ext cx="3810000" cy="3709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2819400" cy="1362456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latin typeface="SutonnySushreeOMJ" pitchFamily="2" charset="0"/>
                <a:cs typeface="SutonnySushreeOMJ" pitchFamily="2" charset="0"/>
              </a:rPr>
              <a:t>                                 </a:t>
            </a:r>
            <a:r>
              <a:rPr lang="en-US" sz="8800" dirty="0" err="1" smtClean="0">
                <a:latin typeface="SutonnySushreeOMJ" pitchFamily="2" charset="0"/>
                <a:cs typeface="SutonnySushreeOMJ" pitchFamily="2" charset="0"/>
              </a:rPr>
              <a:t>ধন্যবাদ</a:t>
            </a:r>
            <a:endParaRPr lang="en-US" sz="8800" dirty="0">
              <a:latin typeface="SutonnySushreeOMJ" pitchFamily="2" charset="0"/>
              <a:cs typeface="SutonnySushreeOMJ" pitchFamily="2" charset="0"/>
            </a:endParaRPr>
          </a:p>
        </p:txBody>
      </p:sp>
      <p:pic>
        <p:nvPicPr>
          <p:cNvPr id="4" name="Content Placeholder 3" descr="images-53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2000" y="2133600"/>
            <a:ext cx="3505200" cy="3505200"/>
          </a:xfrm>
        </p:spPr>
      </p:pic>
      <p:pic>
        <p:nvPicPr>
          <p:cNvPr id="5" name="Picture 4" descr="images-5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81200"/>
            <a:ext cx="3505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5718048" cy="1371600"/>
          </a:xfrm>
        </p:spPr>
        <p:txBody>
          <a:bodyPr/>
          <a:lstStyle/>
          <a:p>
            <a:r>
              <a:rPr lang="en-US" dirty="0" err="1" smtClean="0"/>
              <a:t>আগামীদিনের</a:t>
            </a:r>
            <a:r>
              <a:rPr lang="en-US" dirty="0" smtClean="0"/>
              <a:t> </a:t>
            </a:r>
            <a:r>
              <a:rPr lang="en-US" dirty="0" err="1" smtClean="0"/>
              <a:t>পড়া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382000" cy="657664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দানা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জাতীয়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ফসল</a:t>
            </a:r>
            <a:r>
              <a:rPr lang="en-US" sz="4400" dirty="0" smtClean="0"/>
              <a:t> </a:t>
            </a:r>
            <a:r>
              <a:rPr lang="en-US" sz="4400" dirty="0" err="1" smtClean="0"/>
              <a:t>চাষ</a:t>
            </a:r>
            <a:r>
              <a:rPr lang="en-US" sz="4400" dirty="0" smtClean="0"/>
              <a:t> </a:t>
            </a:r>
            <a:r>
              <a:rPr lang="en-US" sz="4400" dirty="0" err="1" smtClean="0"/>
              <a:t>পদ্ধিত</a:t>
            </a:r>
            <a:r>
              <a:rPr lang="en-US" sz="4400" dirty="0" smtClean="0"/>
              <a:t>: ‍</a:t>
            </a:r>
            <a:r>
              <a:rPr lang="en-US" sz="4400" dirty="0" err="1" smtClean="0"/>
              <a:t>ভূট্রা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চাষ</a:t>
            </a:r>
            <a:endParaRPr lang="en-US" sz="4400" dirty="0"/>
          </a:p>
        </p:txBody>
      </p:sp>
      <p:pic>
        <p:nvPicPr>
          <p:cNvPr id="4" name="Picture 3" descr="images-13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76400"/>
            <a:ext cx="4191000" cy="3581400"/>
          </a:xfrm>
          <a:prstGeom prst="rect">
            <a:avLst/>
          </a:prstGeom>
        </p:spPr>
      </p:pic>
      <p:pic>
        <p:nvPicPr>
          <p:cNvPr id="5" name="Picture 4" descr="images-5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200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42672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ages-6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4114799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5486400" cy="90376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SutonnySushreeOMJ" pitchFamily="2" charset="0"/>
                <a:cs typeface="SutonnySushreeOMJ" pitchFamily="2" charset="0"/>
              </a:rPr>
              <a:t>   </a:t>
            </a:r>
            <a:r>
              <a:rPr lang="en-US" sz="4800" dirty="0" err="1" smtClean="0">
                <a:latin typeface="SutonnySushreeOMJ" pitchFamily="2" charset="0"/>
                <a:cs typeface="SutonnySushreeOMJ" pitchFamily="2" charset="0"/>
              </a:rPr>
              <a:t>চিনি</a:t>
            </a:r>
            <a:r>
              <a:rPr lang="en-US" sz="48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4800" dirty="0" err="1" smtClean="0">
                <a:latin typeface="SutonnySushreeOMJ" pitchFamily="2" charset="0"/>
                <a:cs typeface="SutonnySushreeOMJ" pitchFamily="2" charset="0"/>
              </a:rPr>
              <a:t>উত্পাদনকারী</a:t>
            </a:r>
            <a:r>
              <a:rPr lang="en-US" sz="48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4800" dirty="0" err="1" smtClean="0">
                <a:latin typeface="SutonnySushreeOMJ" pitchFamily="2" charset="0"/>
                <a:cs typeface="SutonnySushreeOMJ" pitchFamily="2" charset="0"/>
              </a:rPr>
              <a:t>ফসল</a:t>
            </a:r>
            <a:endParaRPr lang="en-US" sz="4800" dirty="0">
              <a:latin typeface="SutonnySushreeOMJ" pitchFamily="2" charset="0"/>
              <a:cs typeface="SutonnySushreeO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562600"/>
            <a:ext cx="1828800" cy="10668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SutonnySushreeOMJ" pitchFamily="2" charset="0"/>
                <a:cs typeface="SutonnySushreeOMJ" pitchFamily="2" charset="0"/>
              </a:rPr>
              <a:t>আখ</a:t>
            </a:r>
            <a:endParaRPr lang="en-US" sz="6000" dirty="0">
              <a:latin typeface="SutonnySushreeOMJ" pitchFamily="2" charset="0"/>
              <a:cs typeface="SutonnySushreeOMJ" pitchFamily="2" charset="0"/>
            </a:endParaRPr>
          </a:p>
        </p:txBody>
      </p:sp>
      <p:pic>
        <p:nvPicPr>
          <p:cNvPr id="4" name="Picture 3" descr="images-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3657600" cy="3733800"/>
          </a:xfrm>
          <a:prstGeom prst="rect">
            <a:avLst/>
          </a:prstGeom>
        </p:spPr>
      </p:pic>
      <p:pic>
        <p:nvPicPr>
          <p:cNvPr id="9" name="Picture 8" descr="stalks-of-sugar-c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14478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5943600" cy="981456"/>
          </a:xfrm>
        </p:spPr>
        <p:txBody>
          <a:bodyPr/>
          <a:lstStyle/>
          <a:p>
            <a:r>
              <a:rPr lang="en-US" sz="5400" dirty="0" smtClean="0">
                <a:latin typeface="SutonnySushreeOMJ" pitchFamily="2" charset="0"/>
                <a:cs typeface="SutonnySushreeOMJ" pitchFamily="2" charset="0"/>
              </a:rPr>
              <a:t>        </a:t>
            </a:r>
            <a:r>
              <a:rPr lang="en-US" sz="5400" dirty="0" err="1" smtClean="0">
                <a:latin typeface="SutonnySushreeOMJ" pitchFamily="2" charset="0"/>
                <a:cs typeface="SutonnySushreeOMJ" pitchFamily="2" charset="0"/>
              </a:rPr>
              <a:t>সুগার</a:t>
            </a:r>
            <a:r>
              <a:rPr lang="en-US" sz="54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5400" dirty="0" err="1" smtClean="0">
                <a:latin typeface="SutonnySushreeOMJ" pitchFamily="2" charset="0"/>
                <a:cs typeface="SutonnySushreeOMJ" pitchFamily="2" charset="0"/>
              </a:rPr>
              <a:t>বিট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00200" y="228600"/>
            <a:ext cx="6553200" cy="11430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SutonnySushreeOMJ" pitchFamily="2" charset="0"/>
                <a:cs typeface="SutonnySushreeOMJ" pitchFamily="2" charset="0"/>
              </a:rPr>
              <a:t>চিনি</a:t>
            </a:r>
            <a:r>
              <a:rPr lang="en-US" sz="66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6600" dirty="0" err="1" smtClean="0">
                <a:latin typeface="SutonnySushreeOMJ" pitchFamily="2" charset="0"/>
                <a:cs typeface="SutonnySushreeOMJ" pitchFamily="2" charset="0"/>
              </a:rPr>
              <a:t>উত্পাদনকারী</a:t>
            </a:r>
            <a:r>
              <a:rPr lang="en-US" sz="66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6600" dirty="0" err="1" smtClean="0">
                <a:latin typeface="SutonnySushreeOMJ" pitchFamily="2" charset="0"/>
                <a:cs typeface="SutonnySushreeOMJ" pitchFamily="2" charset="0"/>
              </a:rPr>
              <a:t>ফসল</a:t>
            </a:r>
            <a:endParaRPr lang="en-US" sz="6000" dirty="0"/>
          </a:p>
        </p:txBody>
      </p:sp>
      <p:pic>
        <p:nvPicPr>
          <p:cNvPr id="3" name="Picture 2" descr="2017-03-12-17-09-15--15212132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3581400" cy="3581400"/>
          </a:xfrm>
          <a:prstGeom prst="rect">
            <a:avLst/>
          </a:prstGeom>
        </p:spPr>
      </p:pic>
      <p:pic>
        <p:nvPicPr>
          <p:cNvPr id="4" name="Picture 3" descr="images-2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365759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5562600" cy="675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4400" dirty="0" err="1" smtClean="0">
                <a:latin typeface="SutonnySushreeOMJ" pitchFamily="2" charset="0"/>
                <a:cs typeface="SutonnySushreeOMJ" pitchFamily="2" charset="0"/>
              </a:rPr>
              <a:t>চিনি</a:t>
            </a:r>
            <a:r>
              <a:rPr lang="en-US" sz="44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4400" dirty="0" err="1" smtClean="0">
                <a:latin typeface="SutonnySushreeOMJ" pitchFamily="2" charset="0"/>
                <a:cs typeface="SutonnySushreeOMJ" pitchFamily="2" charset="0"/>
              </a:rPr>
              <a:t>উত্পাদনকারী</a:t>
            </a:r>
            <a:r>
              <a:rPr lang="en-US" sz="44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4400" dirty="0" err="1" smtClean="0">
                <a:latin typeface="SutonnySushreeOMJ" pitchFamily="2" charset="0"/>
                <a:cs typeface="SutonnySushreeOMJ" pitchFamily="2" charset="0"/>
              </a:rPr>
              <a:t>ফসল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6172200"/>
            <a:ext cx="1905000" cy="685800"/>
          </a:xfrm>
        </p:spPr>
        <p:txBody>
          <a:bodyPr>
            <a:normAutofit lnSpcReduction="10000"/>
          </a:bodyPr>
          <a:lstStyle/>
          <a:p>
            <a:r>
              <a:rPr lang="en-US" sz="4000" dirty="0" err="1" smtClean="0">
                <a:latin typeface="SutonnySushreeOMJ" pitchFamily="2" charset="0"/>
                <a:cs typeface="SutonnySushreeOMJ" pitchFamily="2" charset="0"/>
              </a:rPr>
              <a:t>খেজুর</a:t>
            </a:r>
            <a:endParaRPr lang="en-US" sz="3600" dirty="0">
              <a:latin typeface="SutonnySushreeOMJ" pitchFamily="2" charset="0"/>
              <a:cs typeface="SutonnySushreeOMJ" pitchFamily="2" charset="0"/>
            </a:endParaRPr>
          </a:p>
        </p:txBody>
      </p:sp>
      <p:pic>
        <p:nvPicPr>
          <p:cNvPr id="4" name="Picture 3" descr="2017-03-12-17-11-28--21354928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3867510" cy="4270376"/>
          </a:xfrm>
          <a:prstGeom prst="rect">
            <a:avLst/>
          </a:prstGeom>
        </p:spPr>
      </p:pic>
      <p:pic>
        <p:nvPicPr>
          <p:cNvPr id="8" name="Picture 7" descr="2017-03-16-09-37-10--214429568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114800" cy="4343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334000"/>
            <a:ext cx="1600200" cy="856488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SutonnySushreeOMJ" pitchFamily="2" charset="0"/>
                <a:cs typeface="SutonnySushreeOMJ" pitchFamily="2" charset="0"/>
              </a:rPr>
              <a:t>  </a:t>
            </a:r>
            <a:r>
              <a:rPr lang="en-US" sz="5400" dirty="0" err="1" smtClean="0">
                <a:latin typeface="SutonnySushreeOMJ" pitchFamily="2" charset="0"/>
                <a:cs typeface="SutonnySushreeOMJ" pitchFamily="2" charset="0"/>
              </a:rPr>
              <a:t>তা</a:t>
            </a:r>
            <a:r>
              <a:rPr lang="en-US" sz="4800" dirty="0" err="1" smtClean="0">
                <a:latin typeface="SutonnySushreeOMJ" pitchFamily="2" charset="0"/>
                <a:cs typeface="SutonnySushreeOMJ" pitchFamily="2" charset="0"/>
              </a:rPr>
              <a:t>ল</a:t>
            </a:r>
            <a:endParaRPr lang="en-US" dirty="0"/>
          </a:p>
        </p:txBody>
      </p:sp>
      <p:pic>
        <p:nvPicPr>
          <p:cNvPr id="4" name="Content Placeholder 3" descr="images-8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914400"/>
            <a:ext cx="4038600" cy="3886200"/>
          </a:xfrm>
        </p:spPr>
      </p:pic>
      <p:pic>
        <p:nvPicPr>
          <p:cNvPr id="5" name="Picture 4" descr="2017-03-14-12-52-33-16238873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838200"/>
            <a:ext cx="33528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0"/>
            <a:ext cx="4267200" cy="675162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>
                <a:latin typeface="SutonnySushreeOMJ" pitchFamily="2" charset="0"/>
                <a:cs typeface="SutonnySushreeOMJ" pitchFamily="2" charset="0"/>
              </a:rPr>
              <a:t>আখ</a:t>
            </a:r>
            <a:r>
              <a:rPr lang="en-US" sz="49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4900" dirty="0" err="1" smtClean="0">
                <a:latin typeface="SutonnySushreeOMJ" pitchFamily="2" charset="0"/>
                <a:cs typeface="SutonnySushreeOMJ" pitchFamily="2" charset="0"/>
              </a:rPr>
              <a:t>চাষের</a:t>
            </a:r>
            <a:r>
              <a:rPr lang="en-US" sz="49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4900" dirty="0" err="1" smtClean="0">
                <a:latin typeface="SutonnySushreeOMJ" pitchFamily="2" charset="0"/>
                <a:cs typeface="SutonnySushreeOMJ" pitchFamily="2" charset="0"/>
              </a:rPr>
              <a:t>ধাপ</a:t>
            </a:r>
            <a:r>
              <a:rPr lang="en-US" sz="49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4900" dirty="0" err="1" smtClean="0">
                <a:latin typeface="SutonnySushreeOMJ" pitchFamily="2" charset="0"/>
                <a:cs typeface="SutonnySushreeOMJ" pitchFamily="2" charset="0"/>
              </a:rPr>
              <a:t>সমূহ</a:t>
            </a:r>
            <a:endParaRPr lang="en-US" sz="4900" dirty="0">
              <a:latin typeface="SutonnySushreeOMJ" pitchFamily="2" charset="0"/>
              <a:cs typeface="SutonnySushreeO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867400"/>
            <a:ext cx="2438400" cy="609600"/>
          </a:xfrm>
        </p:spPr>
        <p:txBody>
          <a:bodyPr>
            <a:normAutofit fontScale="32500" lnSpcReduction="20000"/>
          </a:bodyPr>
          <a:lstStyle/>
          <a:p>
            <a:r>
              <a:rPr lang="en-US" sz="2400" dirty="0" smtClean="0">
                <a:latin typeface="SutonnySushreeOMJ" pitchFamily="2" charset="0"/>
                <a:cs typeface="SutonnySushreeOMJ" pitchFamily="2" charset="0"/>
              </a:rPr>
              <a:t>      </a:t>
            </a:r>
            <a:r>
              <a:rPr lang="en-US" sz="12300" dirty="0" err="1" smtClean="0">
                <a:latin typeface="SutonnySushreeOMJ" pitchFamily="2" charset="0"/>
                <a:cs typeface="SutonnySushreeOMJ" pitchFamily="2" charset="0"/>
              </a:rPr>
              <a:t>মাটি</a:t>
            </a:r>
            <a:endParaRPr lang="en-US" sz="12300" dirty="0">
              <a:latin typeface="SutonnySushreeOMJ" pitchFamily="2" charset="0"/>
              <a:cs typeface="SutonnySushreeOMJ" pitchFamily="2" charset="0"/>
            </a:endParaRPr>
          </a:p>
        </p:txBody>
      </p:sp>
      <p:pic>
        <p:nvPicPr>
          <p:cNvPr id="5" name="Picture 4" descr="images-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3276600" cy="3983318"/>
          </a:xfrm>
          <a:prstGeom prst="rect">
            <a:avLst/>
          </a:prstGeom>
        </p:spPr>
      </p:pic>
      <p:pic>
        <p:nvPicPr>
          <p:cNvPr id="6" name="Picture 5" descr="images-9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95400"/>
            <a:ext cx="3429000" cy="3810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4088"/>
            <a:ext cx="66294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SutonnySushreeOMJ" pitchFamily="2" charset="0"/>
                <a:cs typeface="SutonnySushreeOMJ" pitchFamily="2" charset="0"/>
              </a:rPr>
              <a:t>    </a:t>
            </a:r>
            <a:r>
              <a:rPr lang="en-US" sz="5400" dirty="0" err="1" smtClean="0">
                <a:latin typeface="SutonnySushreeOMJ" pitchFamily="2" charset="0"/>
                <a:cs typeface="SutonnySushreeOMJ" pitchFamily="2" charset="0"/>
              </a:rPr>
              <a:t>আখ</a:t>
            </a:r>
            <a:r>
              <a:rPr lang="en-US" sz="54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5400" dirty="0" err="1" smtClean="0">
                <a:latin typeface="SutonnySushreeOMJ" pitchFamily="2" charset="0"/>
                <a:cs typeface="SutonnySushreeOMJ" pitchFamily="2" charset="0"/>
              </a:rPr>
              <a:t>চাষের</a:t>
            </a:r>
            <a:r>
              <a:rPr lang="en-US" sz="54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5400" dirty="0" err="1" smtClean="0">
                <a:latin typeface="SutonnySushreeOMJ" pitchFamily="2" charset="0"/>
                <a:cs typeface="SutonnySushreeOMJ" pitchFamily="2" charset="0"/>
              </a:rPr>
              <a:t>ধাপ</a:t>
            </a:r>
            <a:r>
              <a:rPr lang="en-US" sz="5400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sz="5400" dirty="0" err="1" smtClean="0">
                <a:latin typeface="SutonnySushreeOMJ" pitchFamily="2" charset="0"/>
                <a:cs typeface="SutonnySushreeOMJ" pitchFamily="2" charset="0"/>
              </a:rPr>
              <a:t>সমূহ</a:t>
            </a:r>
            <a:endParaRPr lang="en-US" dirty="0"/>
          </a:p>
        </p:txBody>
      </p:sp>
      <p:pic>
        <p:nvPicPr>
          <p:cNvPr id="4" name="Content Placeholder 3" descr="2017-03-12-16-33-26--154482488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133600"/>
            <a:ext cx="4267200" cy="396240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791200"/>
            <a:ext cx="3200400" cy="6751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utonnySushreeOMJ" pitchFamily="2" charset="0"/>
                <a:cs typeface="SutonnySushreeOMJ" pitchFamily="2" charset="0"/>
              </a:rPr>
              <a:t>সার</a:t>
            </a:r>
            <a:r>
              <a:rPr lang="en-US" dirty="0" smtClean="0">
                <a:latin typeface="SutonnySushreeOMJ" pitchFamily="2" charset="0"/>
                <a:cs typeface="SutonnySushreeOMJ" pitchFamily="2" charset="0"/>
              </a:rPr>
              <a:t> </a:t>
            </a:r>
            <a:r>
              <a:rPr lang="en-US" dirty="0" err="1" smtClean="0">
                <a:latin typeface="SutonnySushreeOMJ" pitchFamily="2" charset="0"/>
                <a:cs typeface="SutonnySushreeOMJ" pitchFamily="2" charset="0"/>
              </a:rPr>
              <a:t>প্রযোগ</a:t>
            </a:r>
            <a:endParaRPr lang="en-US" dirty="0">
              <a:latin typeface="SutonnySushreeOMJ" pitchFamily="2" charset="0"/>
              <a:cs typeface="SutonnySushreeOMJ" pitchFamily="2" charset="0"/>
            </a:endParaRPr>
          </a:p>
        </p:txBody>
      </p:sp>
      <p:pic>
        <p:nvPicPr>
          <p:cNvPr id="4" name="Picture 3" descr="images-6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4524375" cy="3733800"/>
          </a:xfrm>
          <a:prstGeom prst="rect">
            <a:avLst/>
          </a:prstGeom>
        </p:spPr>
      </p:pic>
      <p:pic>
        <p:nvPicPr>
          <p:cNvPr id="5" name="Picture 4" descr="images-5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3810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78</Words>
  <Application>Microsoft Office PowerPoint</Application>
  <PresentationFormat>On-screen Show (4:3)</PresentationFormat>
  <Paragraphs>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Constantia</vt:lpstr>
      <vt:lpstr>SutonnyOMJ</vt:lpstr>
      <vt:lpstr>SutonnySushreeOMJ</vt:lpstr>
      <vt:lpstr>Wingdings 2</vt:lpstr>
      <vt:lpstr>Flow</vt:lpstr>
      <vt:lpstr>        শিক্ষক পরিচিতি     মোঃ জাহিদুল ইসলাম প্রভাষক নওয়াপাড়া মডেল কলেজ অভয়নগর ,যশোর </vt:lpstr>
      <vt:lpstr>PowerPoint Presentation</vt:lpstr>
      <vt:lpstr>   চিনি উত্পাদনকারী ফসল</vt:lpstr>
      <vt:lpstr>        সুগার বিট</vt:lpstr>
      <vt:lpstr> চিনি উত্পাদনকারী ফসল</vt:lpstr>
      <vt:lpstr>  তাল</vt:lpstr>
      <vt:lpstr>আখ চাষের ধাপ সমূহ</vt:lpstr>
      <vt:lpstr>    আখ চাষের ধাপ সমূহ</vt:lpstr>
      <vt:lpstr>সার প্রযোগ</vt:lpstr>
      <vt:lpstr>আখ চাষের ধাপ সমূহ</vt:lpstr>
      <vt:lpstr>পার্শ্ব মুকুল</vt:lpstr>
      <vt:lpstr>স্টকলেস পদ্ধতি</vt:lpstr>
      <vt:lpstr>চারা রোপন</vt:lpstr>
      <vt:lpstr>আন্তঃ পরিচর্যা</vt:lpstr>
      <vt:lpstr>        আখ কর্তন</vt:lpstr>
      <vt:lpstr>   মুড়ি বা রেটুন আখ</vt:lpstr>
      <vt:lpstr> মুড়ি বা রেটুন আখ</vt:lpstr>
      <vt:lpstr>                                 ধন্যবাদ</vt:lpstr>
      <vt:lpstr>আগামীদিনের পড়া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F.MCOMPUTER</dc:creator>
  <cp:lastModifiedBy>F.MCOMPUTER</cp:lastModifiedBy>
  <cp:revision>46</cp:revision>
  <dcterms:created xsi:type="dcterms:W3CDTF">2017-03-12T10:36:08Z</dcterms:created>
  <dcterms:modified xsi:type="dcterms:W3CDTF">2019-10-27T03:09:25Z</dcterms:modified>
</cp:coreProperties>
</file>