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80" r:id="rId8"/>
    <p:sldId id="281" r:id="rId9"/>
    <p:sldId id="282" r:id="rId10"/>
    <p:sldId id="283" r:id="rId11"/>
    <p:sldId id="284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9" autoAdjust="0"/>
    <p:restoredTop sz="94660"/>
  </p:normalViewPr>
  <p:slideViewPr>
    <p:cSldViewPr>
      <p:cViewPr varScale="1">
        <p:scale>
          <a:sx n="70" d="100"/>
          <a:sy n="70" d="100"/>
        </p:scale>
        <p:origin x="13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27-Oct-19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27-Oct-19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27-Oct-19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838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Saikhul\Desktop\ASIM\picture\rose-bouquet-3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305799" cy="487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৪.আত্ম-কর্মসংস্থান </a:t>
            </a:r>
            <a:r>
              <a:rPr lang="en-US" dirty="0" err="1" smtClean="0"/>
              <a:t>ওদারিদ্র</a:t>
            </a:r>
            <a:r>
              <a:rPr lang="en-US" dirty="0" smtClean="0"/>
              <a:t> </a:t>
            </a:r>
            <a:r>
              <a:rPr lang="en-US" dirty="0" err="1" smtClean="0"/>
              <a:t>দুরকিরণে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৫.শিল্প </a:t>
            </a:r>
            <a:r>
              <a:rPr lang="en-US" dirty="0" err="1" smtClean="0"/>
              <a:t>হিসাবে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0"/>
            <a:ext cx="8077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19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8674" name="Picture 2" descr="C:\Users\Saikhul\Desktop\chakma 1\Dahli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32766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971800"/>
            <a:ext cx="8001000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জাহিদুল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নওয়াপাড়া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অভয়নগর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685800"/>
            <a:ext cx="7924800" cy="1200329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057400"/>
            <a:ext cx="8229600" cy="30469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শ্রেনী-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দ্বাদশ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বিষয়-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কৃষিশিক্ষা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২য়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পত্র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পাঠ-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সময়-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০মিনিট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33400"/>
            <a:ext cx="8153400" cy="11079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808744"/>
            <a:ext cx="7315200" cy="206210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পশুপালন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 বলতে পারবে</a:t>
            </a:r>
          </a:p>
          <a:p>
            <a:pPr>
              <a:buBlip>
                <a:blip r:embed="rId2"/>
              </a:buBlip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পশুপালনের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প্রয়োজনীযতা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 তা বলতে পারবে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968514"/>
            <a:ext cx="73152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5344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নিচের ছবিগুলোতে তোমরা কী দেখতে পাচ্ছ?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ZAHID\কলেজ\New folder (3)\animal\images-12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590800"/>
            <a:ext cx="3352800" cy="3505200"/>
          </a:xfrm>
          <a:prstGeom prst="rect">
            <a:avLst/>
          </a:prstGeom>
          <a:noFill/>
        </p:spPr>
      </p:pic>
      <p:pic>
        <p:nvPicPr>
          <p:cNvPr id="1027" name="Picture 3" descr="D:\ZAHID\কলেজ\New folder (3)\animal\images-9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590800"/>
            <a:ext cx="3962400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বাংলদেশের </a:t>
            </a:r>
            <a:r>
              <a:rPr lang="en-US" sz="60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পশুপালনের</a:t>
            </a:r>
            <a:r>
              <a:rPr lang="en-US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প্রয়োজনীয়তা</a:t>
            </a:r>
            <a:r>
              <a:rPr lang="en-US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/>
            </a:r>
            <a:br>
              <a:rPr lang="en-US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</a:br>
            <a:r>
              <a:rPr lang="en-US" sz="27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নিম্নে</a:t>
            </a:r>
            <a:r>
              <a:rPr lang="en-US" sz="27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গৃহপালিত</a:t>
            </a:r>
            <a:r>
              <a:rPr lang="bn-BD" sz="27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পশুপালনের</a:t>
            </a:r>
            <a:r>
              <a:rPr lang="en-US" sz="27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প্রয়োজনীয়তা</a:t>
            </a:r>
            <a:r>
              <a:rPr lang="en-US" sz="27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বর্ণনা</a:t>
            </a:r>
            <a:r>
              <a:rPr lang="en-US" sz="27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করা</a:t>
            </a:r>
            <a:r>
              <a:rPr lang="en-US" sz="27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হলো</a:t>
            </a:r>
            <a:r>
              <a:rPr lang="en-US" sz="27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১.খাদ্য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হিসাবে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35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২.কৃষি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কাজে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dirty="0" smtClean="0">
                <a:latin typeface="SutonnyOMJ" pitchFamily="2" charset="0"/>
                <a:cs typeface="SutonnyOMJ" pitchFamily="2" charset="0"/>
              </a:rPr>
            </a:br>
            <a:r>
              <a:rPr lang="en-US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dirty="0" smtClean="0">
                <a:latin typeface="SutonnyOMJ" pitchFamily="2" charset="0"/>
                <a:cs typeface="SutonnyOMJ" pitchFamily="2" charset="0"/>
              </a:rPr>
            </a:b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জমি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চাষে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dirty="0" smtClean="0">
                <a:latin typeface="SutonnyOMJ" pitchFamily="2" charset="0"/>
                <a:cs typeface="SutonnyOMJ" pitchFamily="2" charset="0"/>
              </a:rPr>
            </a:br>
            <a:r>
              <a:rPr lang="en-US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dirty="0" smtClean="0">
                <a:latin typeface="SutonnyOMJ" pitchFamily="2" charset="0"/>
                <a:cs typeface="SutonnyOMJ" pitchFamily="2" charset="0"/>
              </a:rPr>
            </a:b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2" descr="D:\ZAHID\কলেজ\New folder (3)\animal\images-476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495800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ফসল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মাড়াই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dirty="0" smtClean="0">
                <a:latin typeface="SutonnyOMJ" pitchFamily="2" charset="0"/>
                <a:cs typeface="SutonnyOMJ" pitchFamily="2" charset="0"/>
              </a:rPr>
            </a:b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শস্য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নিড়ানি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dirty="0" smtClean="0">
                <a:latin typeface="SutonnyOMJ" pitchFamily="2" charset="0"/>
                <a:cs typeface="SutonnyOMJ" pitchFamily="2" charset="0"/>
              </a:rPr>
            </a:b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পরিবহনে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৩.বৈদেশিক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মুদ্রা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অর্জনে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চামড়া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ওচামড়াজাত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দ্রব্য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মাংস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দুধ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রপ্তানিতে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হাড়,শিং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ক্ষুর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রক্ত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পশম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দাঁত,চুল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চর্বি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</TotalTime>
  <Words>91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SutonnyOMJ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বাংলদেশের পশুপালনের প্রয়োজনীয়তা নিম্নে গৃহপালিত পশুপালনের প্রয়োজনীয়তা বর্ণনা করা হলো     </vt:lpstr>
      <vt:lpstr>২.কৃষি কাজে  জমি চাষে  </vt:lpstr>
      <vt:lpstr>PowerPoint Presentation</vt:lpstr>
      <vt:lpstr>৩.বৈদেশিক মুদ্রা অর্জনে</vt:lpstr>
      <vt:lpstr>৪.আত্ম-কর্মসংস্থান ওদারিদ্র দুরকিরণে</vt:lpstr>
      <vt:lpstr>৫.শিল্প হিসাবে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Saikhul</dc:creator>
  <cp:lastModifiedBy>F.MCOMPUTER</cp:lastModifiedBy>
  <cp:revision>190</cp:revision>
  <dcterms:created xsi:type="dcterms:W3CDTF">2006-08-16T00:00:00Z</dcterms:created>
  <dcterms:modified xsi:type="dcterms:W3CDTF">2019-10-27T03:55:59Z</dcterms:modified>
</cp:coreProperties>
</file>