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4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6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2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0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2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0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92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4C8B-AABB-4FEA-A180-01E9FE35EE8D}" type="datetimeFigureOut">
              <a:rPr lang="en-US" smtClean="0"/>
              <a:t>27-Oct-19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26537-8336-4C89-98C8-1573FC516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5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712891" y="425002"/>
            <a:ext cx="8010659" cy="5763295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Punched Tape 5"/>
            <p:cNvSpPr/>
            <p:nvPr/>
          </p:nvSpPr>
          <p:spPr>
            <a:xfrm>
              <a:off x="1143000" y="533400"/>
              <a:ext cx="7086600" cy="2438400"/>
            </a:xfrm>
            <a:prstGeom prst="flowChartPunchedTap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800" dirty="0" smtClean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সবাইকে স্বাগতম </a:t>
              </a:r>
              <a:endParaRPr lang="en-US" sz="4800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 descr="rose1-247x30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4051668">
              <a:off x="3242403" y="879833"/>
              <a:ext cx="3365146" cy="7737854"/>
            </a:xfrm>
            <a:prstGeom prst="cloudCallout">
              <a:avLst/>
            </a:prstGeom>
            <a:ln>
              <a:solidFill>
                <a:srgbClr val="C000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665460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657599" y="152400"/>
            <a:ext cx="4765183" cy="4651420"/>
            <a:chOff x="-228600" y="152400"/>
            <a:chExt cx="4267200" cy="4999507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-228600" y="152400"/>
              <a:ext cx="4267200" cy="1219200"/>
            </a:xfrm>
            <a:prstGeom prst="wedgeRoundRectCallou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মো</a:t>
              </a:r>
              <a:r>
                <a:rPr lang="en-US" sz="4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en-US" sz="4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জাহিদুল</a:t>
              </a:r>
              <a:r>
                <a:rPr lang="en-US" sz="44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ইসলাম</a:t>
              </a:r>
              <a:endParaRPr lang="en-US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399" y="1600200"/>
              <a:ext cx="3727361" cy="35517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4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প্রভাষক</a:t>
              </a:r>
              <a:endPara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কৃষি শিক্ষা   </a:t>
              </a:r>
            </a:p>
            <a:p>
              <a:pPr algn="ctr"/>
              <a:r>
                <a:rPr 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নওয়াপাড়া</a:t>
              </a:r>
              <a:r>
                <a: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মডেল</a:t>
              </a:r>
              <a:r>
                <a:rPr lang="bn-BD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কলেজ</a:t>
              </a:r>
            </a:p>
            <a:p>
              <a:pPr algn="ctr"/>
              <a:r>
                <a:rPr 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অভয়নগর</a:t>
              </a:r>
              <a:r>
                <a:rPr lang="en-US" sz="3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,</a:t>
              </a:r>
              <a:r>
                <a:rPr lang="en-US" sz="3200" dirty="0" err="1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যশোর</a:t>
              </a:r>
              <a:endPara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মোবাইলঃ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017</a:t>
              </a:r>
              <a:r>
                <a:rPr lang="bn-BD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১৭-</a:t>
              </a:r>
              <a:r>
                <a:rPr lang="en-US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৬৯৯৯৫০</a:t>
              </a:r>
              <a:r>
                <a:rPr lang="bn-BD" sz="2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72482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আদর্শ</a:t>
            </a:r>
            <a:r>
              <a:rPr lang="en-US" dirty="0" smtClean="0"/>
              <a:t> </a:t>
            </a:r>
            <a:r>
              <a:rPr lang="en-US" dirty="0" err="1" smtClean="0"/>
              <a:t>পুকুর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3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2" y="31297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6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3745" y="0"/>
            <a:ext cx="878768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 নির্বাচনঃ-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*পুকুরটি খোলামেলা পরিবেশে এবৎ বাড়ির আসে পাশে হতে হবে।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*মাটির গুণাগুণ পুকুরের জন্য খুব গুরুত্বপূর্ণ, সাধারণত দো-আঁশ, এঁটেল দো-আঁশ,ও এঁটেল মাটি পুকুরের জন্য ভাল।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*পুকুরের আয়তন কমপক্ষে ১০ শতাংশ হতে হবে।  ৩০  শতাংশ থেকে ১ একর আয়তনের পুকুর মাছ চাষের জন্য বেশি উপযোগী।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গভীরতা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২-৩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রাখতে হবে।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*পুকুর পাড়ে বড় গাছ বা ঝোপঝাড় রাখা যাবে না। 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0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125"/>
            <a:ext cx="10515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r>
              <a:rPr lang="bn-BD" sz="3200" dirty="0" smtClean="0">
                <a:solidFill>
                  <a:srgbClr val="FF0000"/>
                </a:solidFill>
              </a:rPr>
              <a:t> </a:t>
            </a:r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প্রস্তুতকরণঃ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পাড় ও তলা ঠিক করাঃপুকুরের তলায় কাদা থাকলে তা সরাতে হবে।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 আগাছা দমনঃ কলমি, কচুরিপানা, লতানো গাছ অপসারণ করতে হবে। শিকড়যুক্ত আগাছা থাকলে শিকড়সহ তুলে ফেলতে হবে।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রাক্ষুসে মাছ অপসারণঃ বোয়াল, শোল, টাকি ইত্যাদি মাছ জাল টেনে অথবা প্রতি শতকে ২০-৩০ গ্রাম রোটেনন বা প্রতি শতকে ৪টি ফসটক্সিন ট্যাবলেট প্রয়োগ করতে হবে।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bn-BD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5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677473" y="125569"/>
            <a:ext cx="7696200" cy="6248400"/>
            <a:chOff x="685800" y="228600"/>
            <a:chExt cx="7696200" cy="6248400"/>
          </a:xfrm>
        </p:grpSpPr>
        <p:grpSp>
          <p:nvGrpSpPr>
            <p:cNvPr id="5" name="Group 3"/>
            <p:cNvGrpSpPr/>
            <p:nvPr/>
          </p:nvGrpSpPr>
          <p:grpSpPr>
            <a:xfrm>
              <a:off x="685800" y="228600"/>
              <a:ext cx="7696200" cy="6248400"/>
              <a:chOff x="-5029200" y="0"/>
              <a:chExt cx="7696200" cy="6248400"/>
            </a:xfrm>
            <a:blipFill>
              <a:blip r:embed="rId2"/>
              <a:tile tx="0" ty="0" sx="100000" sy="100000" flip="none" algn="tl"/>
            </a:blipFill>
          </p:grpSpPr>
          <p:sp>
            <p:nvSpPr>
              <p:cNvPr id="7" name="Rectangle 6"/>
              <p:cNvSpPr/>
              <p:nvPr/>
            </p:nvSpPr>
            <p:spPr>
              <a:xfrm>
                <a:off x="-4648200" y="2286000"/>
                <a:ext cx="6934200" cy="3962400"/>
              </a:xfrm>
              <a:prstGeom prst="rect">
                <a:avLst/>
              </a:prstGeom>
              <a:grpFill/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28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* </a:t>
                </a:r>
                <a:r>
                  <a:rPr lang="bn-BD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রাজপুঁটির ২ টি রোগের কারণ ,লক্ষণ ও প্রতিকার লিখে আনবে।</a:t>
                </a:r>
                <a:r>
                  <a:rPr lang="bn-BD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>
                <a:off x="-5029200" y="0"/>
                <a:ext cx="7696200" cy="2286000"/>
              </a:xfrm>
              <a:prstGeom prst="triangle">
                <a:avLst/>
              </a:prstGeom>
              <a:grpFill/>
              <a:ln w="762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BD" sz="6000" dirty="0" smtClean="0">
                    <a:solidFill>
                      <a:sysClr val="windowText" lastClr="000000"/>
                    </a:solidFill>
                    <a:latin typeface="NikoshBAN" pitchFamily="2" charset="0"/>
                    <a:cs typeface="NikoshBAN" pitchFamily="2" charset="0"/>
                  </a:rPr>
                  <a:t>বাড়ির কাজ </a:t>
                </a:r>
                <a:endParaRPr lang="en-US" sz="6000" dirty="0"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143000" y="3105834"/>
              <a:ext cx="6858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257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lowchart: Multidocument 4"/>
          <p:cNvSpPr/>
          <p:nvPr/>
        </p:nvSpPr>
        <p:spPr>
          <a:xfrm>
            <a:off x="1676400" y="2286000"/>
            <a:ext cx="5791200" cy="2895600"/>
          </a:xfrm>
          <a:prstGeom prst="flowChartMultidocumen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48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93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NikoshBAN</vt:lpstr>
      <vt:lpstr>Vrinda</vt:lpstr>
      <vt:lpstr>Office Theme</vt:lpstr>
      <vt:lpstr>র</vt:lpstr>
      <vt:lpstr>PowerPoint Presentation</vt:lpstr>
      <vt:lpstr>আদর্শ পুকুর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র</dc:title>
  <dc:creator>F.MCOMPUTER</dc:creator>
  <cp:lastModifiedBy>F.MCOMPUTER</cp:lastModifiedBy>
  <cp:revision>1</cp:revision>
  <dcterms:created xsi:type="dcterms:W3CDTF">2019-10-27T05:05:51Z</dcterms:created>
  <dcterms:modified xsi:type="dcterms:W3CDTF">2019-10-27T05:06:23Z</dcterms:modified>
</cp:coreProperties>
</file>