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2057-EEE7-4C15-9898-EAFEB06160B0}" type="datetimeFigureOut">
              <a:rPr lang="en-US" smtClean="0"/>
              <a:pPr/>
              <a:t>27-Oct-19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4C14-F2AB-44C2-8F45-390AFFF9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2057-EEE7-4C15-9898-EAFEB06160B0}" type="datetimeFigureOut">
              <a:rPr lang="en-US" smtClean="0"/>
              <a:pPr/>
              <a:t>27-Oct-19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4C14-F2AB-44C2-8F45-390AFFF9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2057-EEE7-4C15-9898-EAFEB06160B0}" type="datetimeFigureOut">
              <a:rPr lang="en-US" smtClean="0"/>
              <a:pPr/>
              <a:t>27-Oct-19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4C14-F2AB-44C2-8F45-390AFFF9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2057-EEE7-4C15-9898-EAFEB06160B0}" type="datetimeFigureOut">
              <a:rPr lang="en-US" smtClean="0"/>
              <a:pPr/>
              <a:t>27-Oct-19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4C14-F2AB-44C2-8F45-390AFFF9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2057-EEE7-4C15-9898-EAFEB06160B0}" type="datetimeFigureOut">
              <a:rPr lang="en-US" smtClean="0"/>
              <a:pPr/>
              <a:t>27-Oct-19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4C14-F2AB-44C2-8F45-390AFFF9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2057-EEE7-4C15-9898-EAFEB06160B0}" type="datetimeFigureOut">
              <a:rPr lang="en-US" smtClean="0"/>
              <a:pPr/>
              <a:t>27-Oct-19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4C14-F2AB-44C2-8F45-390AFFF9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2057-EEE7-4C15-9898-EAFEB06160B0}" type="datetimeFigureOut">
              <a:rPr lang="en-US" smtClean="0"/>
              <a:pPr/>
              <a:t>27-Oct-19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4C14-F2AB-44C2-8F45-390AFFF9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2057-EEE7-4C15-9898-EAFEB06160B0}" type="datetimeFigureOut">
              <a:rPr lang="en-US" smtClean="0"/>
              <a:pPr/>
              <a:t>27-Oct-19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4C14-F2AB-44C2-8F45-390AFFF9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2057-EEE7-4C15-9898-EAFEB06160B0}" type="datetimeFigureOut">
              <a:rPr lang="en-US" smtClean="0"/>
              <a:pPr/>
              <a:t>27-Oct-19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4C14-F2AB-44C2-8F45-390AFFF9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2057-EEE7-4C15-9898-EAFEB06160B0}" type="datetimeFigureOut">
              <a:rPr lang="en-US" smtClean="0"/>
              <a:pPr/>
              <a:t>27-Oct-19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4C14-F2AB-44C2-8F45-390AFFF95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B2057-EEE7-4C15-9898-EAFEB06160B0}" type="datetimeFigureOut">
              <a:rPr lang="en-US" smtClean="0"/>
              <a:pPr/>
              <a:t>27-Oct-19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684C14-F2AB-44C2-8F45-390AFFF954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6B2057-EEE7-4C15-9898-EAFEB06160B0}" type="datetimeFigureOut">
              <a:rPr lang="en-US" smtClean="0"/>
              <a:pPr/>
              <a:t>27-Oct-19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684C14-F2AB-44C2-8F45-390AFFF954C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bn-BD" sz="27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br>
              <a:rPr lang="bn-BD" sz="27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27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bn-BD" sz="27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7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7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7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7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27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br>
              <a:rPr lang="bn-BD" sz="27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276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7854696" cy="1752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bn-BD" sz="3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32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19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 কৃষি শিক্ষা</a:t>
            </a:r>
          </a:p>
          <a:p>
            <a:pPr algn="ctr"/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endParaRPr lang="bn-BD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৩য় </a:t>
            </a:r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অধ্যয়</a:t>
            </a:r>
            <a:endParaRPr lang="bn-BD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সময়– ৫০মিনিট </a:t>
            </a:r>
            <a:endParaRPr lang="bn-BD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4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80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জাহি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দুল ইসলাম</a:t>
            </a:r>
          </a:p>
          <a:p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(কৃষি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নওয়াপাড়া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মোবাইল নং-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Times New Roman" pitchFamily="18" charset="0"/>
                <a:cs typeface="NikoshBAN" pitchFamily="2" charset="0"/>
              </a:rPr>
              <a:t>০১৭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NikoshBAN" pitchFamily="2" charset="0"/>
              </a:rPr>
              <a:t>১৭৬৯৯৯৫০</a:t>
            </a:r>
            <a:endParaRPr lang="bn-BD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zahidbau87@gmail.com</a:t>
            </a:r>
            <a:endParaRPr lang="en-US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51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2133600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বাংলাদেশের</a:t>
            </a:r>
            <a:r>
              <a:rPr lang="en-US" sz="80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পোল্ট্রি</a:t>
            </a:r>
            <a:r>
              <a:rPr lang="en-US" sz="80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শিল্পের</a:t>
            </a:r>
            <a:r>
              <a:rPr lang="en-US" sz="80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সমস্যা</a:t>
            </a:r>
            <a:endParaRPr lang="en-US" sz="8000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4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১.উৎপাদন </a:t>
            </a:r>
            <a:r>
              <a:rPr lang="en-US" sz="4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খরচ</a:t>
            </a:r>
            <a:r>
              <a:rPr lang="en-US" sz="4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বেশি</a:t>
            </a:r>
            <a:endParaRPr lang="en-US" sz="4400" dirty="0" smtClean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pPr algn="just"/>
            <a:r>
              <a:rPr lang="en-US" sz="4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২.পযার্প্ত </a:t>
            </a:r>
            <a:r>
              <a:rPr lang="en-US" sz="4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স্বাস্থ্যবান</a:t>
            </a:r>
            <a:r>
              <a:rPr lang="en-US" sz="4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বাচ্চার</a:t>
            </a:r>
            <a:r>
              <a:rPr lang="en-US" sz="4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অভাব</a:t>
            </a:r>
            <a:r>
              <a:rPr lang="en-US" sz="4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4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দাম</a:t>
            </a:r>
            <a:r>
              <a:rPr lang="en-US" sz="4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বেশি</a:t>
            </a:r>
            <a:endParaRPr lang="en-US" sz="4400" dirty="0" smtClean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pPr algn="just"/>
            <a:r>
              <a:rPr lang="en-US" sz="4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৩.টিকার </a:t>
            </a:r>
            <a:r>
              <a:rPr lang="en-US" sz="4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অভাব</a:t>
            </a:r>
            <a:endParaRPr lang="en-US" sz="4400" dirty="0" smtClean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  <a:p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077200" cy="58674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৪.চিকিৎসা ও </a:t>
            </a:r>
            <a:r>
              <a:rPr lang="en-US" sz="6600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ঔষুধের</a:t>
            </a:r>
            <a:r>
              <a:rPr lang="en-US" sz="66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অভাব</a:t>
            </a:r>
            <a:endParaRPr lang="en-US" sz="6600" dirty="0" smtClean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en-US" sz="66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৫.সুষম </a:t>
            </a:r>
            <a:r>
              <a:rPr lang="en-US" sz="6600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খাবারের</a:t>
            </a:r>
            <a:r>
              <a:rPr lang="en-US" sz="66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অভাব</a:t>
            </a:r>
            <a:endParaRPr lang="en-US" sz="6600" dirty="0" smtClean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en-US" sz="66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৬.কারিগরি </a:t>
            </a:r>
            <a:r>
              <a:rPr lang="en-US" sz="6600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জ্ঞানের</a:t>
            </a:r>
            <a:r>
              <a:rPr lang="en-US" sz="66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অভাব</a:t>
            </a:r>
            <a:endParaRPr lang="en-US" sz="6600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7854696" cy="5181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9600" dirty="0" smtClean="0">
                <a:latin typeface="SutonnyOMJ" pitchFamily="2" charset="0"/>
                <a:cs typeface="SutonnyOMJ" pitchFamily="2" charset="0"/>
              </a:rPr>
              <a:t>৭.প্রশিক্ষনের </a:t>
            </a:r>
            <a:r>
              <a:rPr lang="en-US" sz="9600" dirty="0" err="1" smtClean="0">
                <a:latin typeface="SutonnyOMJ" pitchFamily="2" charset="0"/>
                <a:cs typeface="SutonnyOMJ" pitchFamily="2" charset="0"/>
              </a:rPr>
              <a:t>অভাব</a:t>
            </a:r>
            <a:endParaRPr lang="en-US" sz="9600" dirty="0" smtClean="0">
              <a:latin typeface="SutonnyOMJ" pitchFamily="2" charset="0"/>
              <a:cs typeface="SutonnyOMJ" pitchFamily="2" charset="0"/>
            </a:endParaRPr>
          </a:p>
          <a:p>
            <a:pPr algn="just"/>
            <a:r>
              <a:rPr lang="en-US" sz="9600" dirty="0" smtClean="0">
                <a:latin typeface="SutonnyOMJ" pitchFamily="2" charset="0"/>
                <a:cs typeface="SutonnyOMJ" pitchFamily="2" charset="0"/>
              </a:rPr>
              <a:t>৮.পরিবহন </a:t>
            </a:r>
            <a:r>
              <a:rPr lang="en-US" sz="9600" dirty="0" err="1" smtClean="0">
                <a:latin typeface="SutonnyOMJ" pitchFamily="2" charset="0"/>
                <a:cs typeface="SutonnyOMJ" pitchFamily="2" charset="0"/>
              </a:rPr>
              <a:t>সমস্যা</a:t>
            </a:r>
            <a:endParaRPr lang="en-US" sz="9600" dirty="0" smtClean="0">
              <a:latin typeface="SutonnyOMJ" pitchFamily="2" charset="0"/>
              <a:cs typeface="SutonnyOMJ" pitchFamily="2" charset="0"/>
            </a:endParaRPr>
          </a:p>
          <a:p>
            <a:pPr algn="just"/>
            <a:r>
              <a:rPr lang="en-US" sz="9600" dirty="0" smtClean="0">
                <a:latin typeface="SutonnyOMJ" pitchFamily="2" charset="0"/>
                <a:cs typeface="SutonnyOMJ" pitchFamily="2" charset="0"/>
              </a:rPr>
              <a:t>৯.বাজারজাত </a:t>
            </a:r>
            <a:r>
              <a:rPr lang="en-US" sz="9600" dirty="0" err="1" smtClean="0">
                <a:latin typeface="SutonnyOMJ" pitchFamily="2" charset="0"/>
                <a:cs typeface="SutonnyOMJ" pitchFamily="2" charset="0"/>
              </a:rPr>
              <a:t>করণে</a:t>
            </a:r>
            <a:r>
              <a:rPr lang="en-US" sz="9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9600" dirty="0" err="1" smtClean="0">
                <a:latin typeface="SutonnyOMJ" pitchFamily="2" charset="0"/>
                <a:cs typeface="SutonnyOMJ" pitchFamily="2" charset="0"/>
              </a:rPr>
              <a:t>ত্রূটি</a:t>
            </a:r>
            <a:endParaRPr lang="en-US" sz="9600" dirty="0" smtClean="0">
              <a:latin typeface="SutonnyOMJ" pitchFamily="2" charset="0"/>
              <a:cs typeface="SutonnyOMJ" pitchFamily="2" charset="0"/>
            </a:endParaRPr>
          </a:p>
          <a:p>
            <a:pPr algn="just"/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9600"/>
            <a:ext cx="7854696" cy="5257800"/>
          </a:xfrm>
        </p:spPr>
        <p:txBody>
          <a:bodyPr>
            <a:noAutofit/>
          </a:bodyPr>
          <a:lstStyle/>
          <a:p>
            <a:pPr algn="just"/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১০.দরিদ্রতা</a:t>
            </a:r>
          </a:p>
          <a:p>
            <a:pPr algn="just"/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১১.রোগ</a:t>
            </a:r>
          </a:p>
          <a:p>
            <a:pPr algn="just"/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১২.গবেষণার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অভাব</a:t>
            </a:r>
            <a:endParaRPr lang="en-US" sz="6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sz="960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4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74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Constantia</vt:lpstr>
      <vt:lpstr>NikoshBAN</vt:lpstr>
      <vt:lpstr>SutonnyOMJ</vt:lpstr>
      <vt:lpstr>Times New Roman</vt:lpstr>
      <vt:lpstr>Wingdings 2</vt:lpstr>
      <vt:lpstr>Flow</vt:lpstr>
      <vt:lpstr>পাঠ পরিচিতি     পাঠ পরিচিতি   </vt:lpstr>
      <vt:lpstr>উপস্থাপনায়</vt:lpstr>
      <vt:lpstr>বাংলাদেশের পোল্ট্রি শিল্পের সমস্যা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বাংলাদেশের পোল্ট্রি শিল্পের সমস্যা</dc:title>
  <dc:creator>F.MCOMPUTER</dc:creator>
  <cp:lastModifiedBy>F.MCOMPUTER</cp:lastModifiedBy>
  <cp:revision>7</cp:revision>
  <dcterms:created xsi:type="dcterms:W3CDTF">2018-01-08T15:31:14Z</dcterms:created>
  <dcterms:modified xsi:type="dcterms:W3CDTF">2019-10-27T05:30:29Z</dcterms:modified>
</cp:coreProperties>
</file>