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7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3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7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5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533400"/>
            <a:ext cx="90678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1380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380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Pulargat\Downloads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420100" cy="433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7927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৬৪ কে অকটালে  রূপান্তর নিম্নে  দেখানো হলঃ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৬৪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89670" y="1143000"/>
            <a:ext cx="1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059" y="1981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40297" y="1371600"/>
            <a:ext cx="31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৮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013589" y="2225565"/>
            <a:ext cx="259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৮ ভাগশেষ -০ </a:t>
            </a:r>
            <a:r>
              <a:rPr lang="bn-BD" sz="2400" dirty="0" smtClean="0"/>
              <a:t> 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05000" y="1981200"/>
            <a:ext cx="1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38701" y="2743200"/>
            <a:ext cx="1775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71293" y="2168429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৮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188477" y="2743200"/>
            <a:ext cx="31180" cy="733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04439" y="3487790"/>
            <a:ext cx="1965983" cy="15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38701" y="289560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৮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204439" y="2895600"/>
            <a:ext cx="2451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/>
              <a:t>১- ভাগশেষ -০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256167" y="3505200"/>
            <a:ext cx="2849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০ – ভাগশেষ- ১  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4495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দশমিক ৬৪= অক্টাল ১০০ </a:t>
            </a:r>
            <a:endParaRPr lang="en-US" sz="3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46562" y="1975615"/>
            <a:ext cx="0" cy="776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9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  <p:bldP spid="19" grpId="0"/>
      <p:bldP spid="28" grpId="0"/>
      <p:bldP spid="36" grpId="0"/>
      <p:bldP spid="37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73668"/>
            <a:ext cx="838199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অক্টাল ১০০ কে বাইনারিতে রূপান্তর নিম্নে দেখানো হলঃ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           </a:t>
            </a:r>
            <a:r>
              <a:rPr lang="en-US" sz="3600" dirty="0"/>
              <a:t> </a:t>
            </a:r>
            <a:r>
              <a:rPr lang="en-US" sz="3600" dirty="0" smtClean="0"/>
              <a:t> ১ </a:t>
            </a:r>
            <a:r>
              <a:rPr lang="bn-BD" sz="3600" dirty="0" smtClean="0"/>
              <a:t>  </a:t>
            </a:r>
            <a:r>
              <a:rPr lang="en-US" sz="3600" dirty="0" smtClean="0"/>
              <a:t>০ </a:t>
            </a:r>
            <a:r>
              <a:rPr lang="bn-BD" sz="3600" dirty="0" smtClean="0"/>
              <a:t> </a:t>
            </a:r>
            <a:r>
              <a:rPr lang="en-US" sz="3600" dirty="0" smtClean="0"/>
              <a:t>০</a:t>
            </a:r>
            <a:r>
              <a:rPr lang="bn-BD" sz="3600" dirty="0" smtClean="0"/>
              <a:t>   </a:t>
            </a:r>
            <a:r>
              <a:rPr lang="en-US" sz="3600" dirty="0" smtClean="0"/>
              <a:t>                                      </a:t>
            </a:r>
            <a:r>
              <a:rPr lang="bn-BD" sz="3200" dirty="0" smtClean="0"/>
              <a:t>                   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200" y="2438400"/>
            <a:ext cx="0" cy="551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2990165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56234" y="2835348"/>
            <a:ext cx="138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০০০</a:t>
            </a:r>
            <a:r>
              <a:rPr lang="bn-BD" dirty="0" smtClean="0"/>
              <a:t>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096000" y="2438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0" y="36576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63867" y="3472934"/>
            <a:ext cx="117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০০০ 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81600" y="24384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81600" y="4343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03834" y="4158734"/>
            <a:ext cx="146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০০১ 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498764" y="4872243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অক্টাল ১০০= বাইনারি ০০১০০০০০০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7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29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914400"/>
                <a:ext cx="8229600" cy="70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নিম্নে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3600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bn-BD" sz="3600" b="0" i="1" smtClean="0">
                            <a:latin typeface="Cambria Math"/>
                          </a:rPr>
                          <m:t>১৬</m:t>
                        </m:r>
                      </m:sub>
                    </m:sSub>
                  </m:oMath>
                </a14:m>
                <a:r>
                  <a:rPr lang="bn-BD" sz="3600" dirty="0" smtClean="0"/>
                  <a:t>কে দশমিকে রূপান্তর দেখঃ 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8229600" cy="706347"/>
              </a:xfrm>
              <a:prstGeom prst="rect">
                <a:avLst/>
              </a:prstGeom>
              <a:blipFill rotWithShape="1">
                <a:blip r:embed="rId2"/>
                <a:stretch>
                  <a:fillRect l="-2222" t="-12069" b="-28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905000"/>
                <a:ext cx="815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  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en-US" dirty="0" smtClean="0"/>
                  <a:t>   A        F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05000"/>
                <a:ext cx="815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286000" y="2274332"/>
            <a:ext cx="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29718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274332"/>
            <a:ext cx="0" cy="1230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505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2274332"/>
            <a:ext cx="0" cy="1932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207041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 flipH="1">
                <a:off x="3505199" y="2787134"/>
                <a:ext cx="556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/>
                  <a:t>=15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15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05199" y="2787134"/>
                <a:ext cx="5562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09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82998" y="3320534"/>
                <a:ext cx="54610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000" dirty="0" smtClean="0"/>
                  <a:t>=10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160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98" y="3320534"/>
                <a:ext cx="546100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116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7016" y="4036046"/>
                <a:ext cx="47959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=1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256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256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016" y="4036046"/>
                <a:ext cx="4795984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39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304800" y="4572000"/>
            <a:ext cx="8762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855190" y="4609006"/>
                <a:ext cx="60602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/>
                  <a:t>হেক্সাডেসিমাল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16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2000" dirty="0" smtClean="0"/>
                  <a:t>=</a:t>
                </a:r>
                <a:r>
                  <a:rPr lang="bn-BD" sz="2000" dirty="0" smtClean="0"/>
                  <a:t>দশমিক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431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190" y="4609006"/>
                <a:ext cx="6060209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006" t="-1060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12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0" grpId="0" animBg="1"/>
      <p:bldP spid="32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4582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দলগত কাজঃ 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4291" y="2460956"/>
                <a:ext cx="7696200" cy="139038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৭৭৭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১০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  কে বাইনারিতে রূপান্তর  করে দেখাও । 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1" y="2460956"/>
                <a:ext cx="7696200" cy="1390381"/>
              </a:xfrm>
              <a:prstGeom prst="rect">
                <a:avLst/>
              </a:prstGeom>
              <a:blipFill rotWithShape="1">
                <a:blip r:embed="rId3"/>
                <a:stretch>
                  <a:fillRect l="-2605" t="-3879" r="-4893" b="-17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77716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-Point Star 4"/>
          <p:cNvSpPr/>
          <p:nvPr/>
        </p:nvSpPr>
        <p:spPr>
          <a:xfrm>
            <a:off x="69272" y="2590800"/>
            <a:ext cx="637309" cy="5653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0436" y="3962400"/>
                <a:ext cx="8194964" cy="142449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১০১০০</m:t>
                        </m:r>
                        <m:r>
                          <a:rPr lang="bn-BD" sz="4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২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কে দশমিকে রূপান্তর  দেখাও।  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6" y="3962400"/>
                <a:ext cx="8194964" cy="14244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5-Point Star 6"/>
          <p:cNvSpPr/>
          <p:nvPr/>
        </p:nvSpPr>
        <p:spPr>
          <a:xfrm>
            <a:off x="69272" y="3962400"/>
            <a:ext cx="568037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-6928" y="5802868"/>
            <a:ext cx="568036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6581" y="5835842"/>
                <a:ext cx="8347364" cy="701859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𝐴𝐶</m:t>
                        </m:r>
                      </m:e>
                      <m:sub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16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3600" dirty="0" smtClean="0"/>
                  <a:t>কে দশমিকে রূপান্তর করে দেখাও। </a:t>
                </a:r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" y="5835842"/>
                <a:ext cx="8347364" cy="701859"/>
              </a:xfrm>
              <a:prstGeom prst="rect">
                <a:avLst/>
              </a:prstGeom>
              <a:blipFill rotWithShape="1">
                <a:blip r:embed="rId7"/>
                <a:stretch>
                  <a:fillRect t="-7826" b="-2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3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6858000" cy="1107996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6600" dirty="0" smtClean="0"/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124200"/>
            <a:ext cx="6705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বাইনারি কয়টি বিট নিয়ে একটি অক্টাল  সংখ্যা হয় ?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029200"/>
            <a:ext cx="6858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বাইনারি  কয়টি বিট একটি হেক্সাডেসিমাল  হয়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7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371" y="533400"/>
            <a:ext cx="64844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বাড়ির কাজঃ</a:t>
            </a:r>
            <a:endParaRPr lang="en-US" sz="9600" b="1" u="sng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7620000" cy="13817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২৪৬২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৮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 বাইনারিতে রূপান্তর করে  আনবে। 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7620000" cy="13817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/>
          <p:cNvSpPr/>
          <p:nvPr/>
        </p:nvSpPr>
        <p:spPr>
          <a:xfrm>
            <a:off x="0" y="2743200"/>
            <a:ext cx="990599" cy="91759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4454" y="4648199"/>
                <a:ext cx="7987146" cy="15331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sSup>
                            <m:sSup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16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sup/>
                          </m:sSup>
                        </m:sub>
                      </m:sSub>
                      <m:r>
                        <a:rPr lang="bn-BD" sz="4000" b="0" i="0" smtClean="0">
                          <a:latin typeface="Cambria Math"/>
                        </a:rPr>
                        <m:t>এর</m:t>
                      </m:r>
                      <m:r>
                        <a:rPr lang="bn-BD" sz="4000" b="0" i="0" smtClean="0">
                          <a:latin typeface="Cambria Math"/>
                        </a:rPr>
                        <m:t>  </m:t>
                      </m:r>
                      <m:r>
                        <a:rPr lang="bn-BD" sz="4000" b="0" i="0" smtClean="0">
                          <a:latin typeface="Cambria Math"/>
                        </a:rPr>
                        <m:t>বাইনারি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মান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কত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লিখে</m:t>
                      </m:r>
                      <m:r>
                        <a:rPr lang="bn-BD" sz="4000" b="0" i="0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bn-BD" sz="4000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4000" b="0" i="0" smtClean="0">
                          <a:latin typeface="Cambria Math"/>
                        </a:rPr>
                        <m:t>আনবে।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54" y="4648199"/>
                <a:ext cx="7987146" cy="1533177"/>
              </a:xfrm>
              <a:prstGeom prst="rect">
                <a:avLst/>
              </a:prstGeom>
              <a:blipFill rotWithShape="1">
                <a:blip r:embed="rId3"/>
                <a:stretch>
                  <a:fillRect r="-1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-Point Star 5"/>
          <p:cNvSpPr/>
          <p:nvPr/>
        </p:nvSpPr>
        <p:spPr>
          <a:xfrm>
            <a:off x="38099" y="495758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8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" y="1066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 তোমাদের সবাইকে 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ulargat\Downloads\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57438"/>
            <a:ext cx="7543800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3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200400"/>
            <a:ext cx="6019800" cy="2925763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তাছলিমা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বেগম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পুলেরঘাট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আঃউঃহোঃ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(ICT)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পাকুন্দিয়া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কিশোরগঞ্জ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ulargat\Desktop\New folder\IMG_20190815_2309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0026"/>
            <a:ext cx="2819401" cy="288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0960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পাঠ পরিচিতিঃ  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590800"/>
            <a:ext cx="5638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নবম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581400"/>
            <a:ext cx="52578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তথ্যওযোগাযোগ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110987"/>
            <a:ext cx="40386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/>
              <a:t>অধ্যায়ঃ ৪র্থ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70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858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43200"/>
            <a:ext cx="7772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দশমিক,বাইনারি, অক্টাল ও হেক্সাডেসিমাল  পদ্ধতি গণনা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5638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শিখন ফলঃ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71628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দশমিক সংখ্যাকে  বাইনারিতে রূপান্তর করতে পারবে।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05200"/>
            <a:ext cx="7543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বাইনারি সংখ্যাকে দশমিকে রূপান্তর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029200"/>
            <a:ext cx="77724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দশমিককে অক্টাল, অক্টালকে বাইনারিতে রূপান্তর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5344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হেক্সাডেসিমালকে দশমিকে, দশমিককে বাইনারিতে রূপান্তর করতে পারবে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33600"/>
            <a:ext cx="7086600" cy="186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u="sng" dirty="0" smtClean="0">
                <a:latin typeface="NikoshBAN" pitchFamily="2" charset="0"/>
                <a:cs typeface="NikoshBAN" pitchFamily="2" charset="0"/>
              </a:rPr>
              <a:t>উপস্থাপনঃ </a:t>
            </a:r>
            <a:endParaRPr lang="en-US" sz="115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304800"/>
            <a:ext cx="883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দশমিক ১৫৭কে বাইনারিতে রূপান্তরঃ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219200"/>
                <a:ext cx="9677400" cy="577869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১৫৭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৭৮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  ১</a:t>
                </a:r>
                <a14:m>
                  <m:oMath xmlns:m="http://schemas.openxmlformats.org/officeDocument/2006/math"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ভাগশেষ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১     </a:t>
                </a: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৭৮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৩৯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বাইনারি সংখ্যা ১০০১১১০১ </a:t>
                </a: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৩৯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১৯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৯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৪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৪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19200"/>
                <a:ext cx="9677400" cy="57786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029202" y="12192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9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855" y="387927"/>
                <a:ext cx="8991600" cy="5939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 smtClean="0"/>
                  <a:t>১০০১১১০১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800" b="0" i="1" smtClean="0">
                            <a:latin typeface="Cambria Math"/>
                          </a:rPr>
                          <m:t>১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bn-BD" sz="2800" b="0" i="1" smtClean="0">
                            <a:latin typeface="Cambria Math"/>
                          </a:rPr>
                          <m:t>২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bn-BD" sz="2800" dirty="0" smtClean="0"/>
                  <a:t> কে দশমিকে রূপান্তর নিম্নে দেখানো হলঃ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5" y="387927"/>
                <a:ext cx="8991600" cy="5939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145946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800" dirty="0" smtClean="0"/>
              <a:t>১ </a:t>
            </a:r>
            <a:r>
              <a:rPr lang="en-US" sz="2800" dirty="0" smtClean="0"/>
              <a:t>  </a:t>
            </a:r>
            <a:r>
              <a:rPr lang="bn-BD" sz="2800" dirty="0" smtClean="0"/>
              <a:t>০    ১   ১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90455" y="1721078"/>
            <a:ext cx="0" cy="1095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41964" y="2803267"/>
            <a:ext cx="1302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88873" y="2559015"/>
                <a:ext cx="3733800" cy="3817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/>
                  <a:t>১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০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2400" dirty="0" smtClean="0"/>
                  <a:t>=১</a:t>
                </a:r>
              </a:p>
              <a:p>
                <a:endParaRPr lang="bn-BD" sz="2400" dirty="0" smtClean="0"/>
              </a:p>
              <a:p>
                <a:r>
                  <a:rPr lang="bn-BD" sz="2400" dirty="0" smtClean="0"/>
                  <a:t>১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১</m:t>
                        </m:r>
                      </m:sup>
                    </m:sSup>
                  </m:oMath>
                </a14:m>
                <a:r>
                  <a:rPr lang="bn-BD" sz="2400" dirty="0" smtClean="0"/>
                  <a:t>=২</a:t>
                </a:r>
              </a:p>
              <a:p>
                <a:endParaRPr lang="bn-BD" sz="2400" dirty="0" smtClean="0"/>
              </a:p>
              <a:p>
                <a:r>
                  <a:rPr lang="bn-BD" sz="2400" dirty="0"/>
                  <a:t>০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bn-BD" sz="2400" dirty="0" smtClean="0"/>
                  <a:t>= ০</a:t>
                </a:r>
              </a:p>
              <a:p>
                <a:endParaRPr lang="bn-BD" sz="2400" dirty="0" smtClean="0"/>
              </a:p>
              <a:p>
                <a:r>
                  <a:rPr lang="bn-BD" sz="2400" dirty="0"/>
                  <a:t>১</a:t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2400" dirty="0"/>
                  <a:t>=</a:t>
                </a:r>
                <a:r>
                  <a:rPr lang="bn-BD" sz="2400" dirty="0" smtClean="0"/>
                  <a:t>৮</a:t>
                </a:r>
              </a:p>
              <a:p>
                <a:endParaRPr lang="bn-BD" sz="2000" dirty="0"/>
              </a:p>
              <a:p>
                <a:endParaRPr lang="bn-BD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3" y="2559015"/>
                <a:ext cx="3733800" cy="3817520"/>
              </a:xfrm>
              <a:prstGeom prst="rect">
                <a:avLst/>
              </a:prstGeom>
              <a:blipFill rotWithShape="1">
                <a:blip r:embed="rId3"/>
                <a:stretch>
                  <a:fillRect l="-2447" t="-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28600" y="5637115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3500" y="5637115"/>
                <a:ext cx="7048500" cy="45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/>
                  <a:t>বাইনারি ১০১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000" b="0" i="1" smtClean="0">
                            <a:latin typeface="Cambria Math"/>
                          </a:rPr>
                          <m:t>১</m:t>
                        </m:r>
                      </m:e>
                      <m:sub>
                        <m:r>
                          <a:rPr lang="bn-BD" sz="2000" b="0" i="1" smtClean="0">
                            <a:latin typeface="Cambria Math"/>
                          </a:rPr>
                          <m:t>২</m:t>
                        </m:r>
                        <m:r>
                          <a:rPr lang="bn-BD" sz="20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bn-BD" sz="2000" dirty="0" smtClean="0"/>
                  <a:t>=দশমিক 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000" b="0" i="1" smtClean="0">
                            <a:latin typeface="Cambria Math"/>
                          </a:rPr>
                          <m:t>১</m:t>
                        </m:r>
                        <m:r>
                          <a:rPr lang="bn-BD" sz="2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bn-BD" sz="2000" b="0" i="1" smtClean="0">
                            <a:latin typeface="Cambria Math"/>
                          </a:rPr>
                          <m:t>১০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5637115"/>
                <a:ext cx="7048500" cy="450573"/>
              </a:xfrm>
              <a:prstGeom prst="rect">
                <a:avLst/>
              </a:prstGeom>
              <a:blipFill rotWithShape="1">
                <a:blip r:embed="rId4"/>
                <a:stretch>
                  <a:fillRect l="-779" t="-1351" b="-1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H="1">
            <a:off x="2438400" y="1841430"/>
            <a:ext cx="13855" cy="1739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3581400"/>
            <a:ext cx="2206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33500" y="1982688"/>
            <a:ext cx="0" cy="248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33500" y="4467775"/>
            <a:ext cx="3210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5800" y="1841430"/>
            <a:ext cx="0" cy="3263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85800" y="5105400"/>
            <a:ext cx="3858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9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1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366</Words>
  <Application>Microsoft Office PowerPoint</Application>
  <PresentationFormat>On-screen Show (4:3)</PresentationFormat>
  <Paragraphs>76</Paragraphs>
  <Slides>16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Flow</vt:lpstr>
      <vt:lpstr>Trek</vt:lpstr>
      <vt:lpstr>Equation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Pulargat</cp:lastModifiedBy>
  <cp:revision>78</cp:revision>
  <dcterms:created xsi:type="dcterms:W3CDTF">2013-11-17T05:52:01Z</dcterms:created>
  <dcterms:modified xsi:type="dcterms:W3CDTF">2019-10-27T13:30:38Z</dcterms:modified>
</cp:coreProperties>
</file>