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6" r:id="rId4"/>
    <p:sldId id="275" r:id="rId5"/>
    <p:sldId id="259" r:id="rId6"/>
    <p:sldId id="272" r:id="rId7"/>
    <p:sldId id="260" r:id="rId8"/>
    <p:sldId id="266" r:id="rId9"/>
    <p:sldId id="269" r:id="rId10"/>
    <p:sldId id="265" r:id="rId11"/>
    <p:sldId id="270" r:id="rId12"/>
    <p:sldId id="264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18" y="96651"/>
            <a:ext cx="9067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579418"/>
            <a:ext cx="855518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228600"/>
            <a:ext cx="4495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28600"/>
            <a:ext cx="4038599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4405745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252168"/>
            <a:ext cx="8839200" cy="65532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38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/>
              <a:t>দলীয় কাজ</a:t>
            </a:r>
            <a:endParaRPr lang="en-US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252168"/>
            <a:ext cx="174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৮</a:t>
            </a:r>
            <a:r>
              <a:rPr lang="bn-BD" dirty="0" smtClean="0"/>
              <a:t> </a:t>
            </a:r>
            <a:r>
              <a:rPr lang="bn-BD" sz="2400" dirty="0" smtClean="0"/>
              <a:t>মিনিট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2738229"/>
            <a:ext cx="7539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নারীর অধিকার প্রতিষ্ঠায়  ও তাদের  উন্নয়নে  সরকারের গ্রহন করা কয়েকটি পদক্ষেপ উল্লেখ কর।</a:t>
            </a:r>
            <a:endParaRPr lang="en-US" sz="4000" b="1" dirty="0"/>
          </a:p>
        </p:txBody>
      </p:sp>
      <p:sp>
        <p:nvSpPr>
          <p:cNvPr id="6" name="4-Point Star 5"/>
          <p:cNvSpPr/>
          <p:nvPr/>
        </p:nvSpPr>
        <p:spPr>
          <a:xfrm>
            <a:off x="457200" y="2690568"/>
            <a:ext cx="609600" cy="838200"/>
          </a:xfrm>
          <a:prstGeom prst="star4">
            <a:avLst>
              <a:gd name="adj" fmla="val 125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0"/>
            <a:ext cx="8839200" cy="678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55"/>
            <a:ext cx="5486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7" y="1676400"/>
            <a:ext cx="86328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8" y="3124199"/>
            <a:ext cx="855345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8" y="4495800"/>
            <a:ext cx="91328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07" y="20782"/>
            <a:ext cx="5894493" cy="304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5" y="1066800"/>
            <a:ext cx="3017837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8125691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/>
        </p:nvSpPr>
        <p:spPr>
          <a:xfrm>
            <a:off x="381000" y="4038600"/>
            <a:ext cx="609600" cy="685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5344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5344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সবাইকে  ধন্যবাদ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77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তাছলিমা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পুলেরঘাট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আঃউঃ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ICT)</a:t>
            </a:r>
          </a:p>
          <a:p>
            <a:pPr marL="0" indent="0">
              <a:buNone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পাকুন্দিয়া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2" descr="C:\Users\Pulargat\Desktop\New folder\IMG_20190815_23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590800" cy="20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-41564" y="-92839"/>
            <a:ext cx="91440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b="1" dirty="0">
                <a:solidFill>
                  <a:schemeClr val="tx1"/>
                </a:solidFill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</a:rPr>
              <a:t>         </a:t>
            </a:r>
            <a:r>
              <a:rPr lang="as-IN" sz="3600" b="1" dirty="0" smtClean="0">
                <a:solidFill>
                  <a:schemeClr val="tx1"/>
                </a:solidFill>
              </a:rPr>
              <a:t>শ্রেণীঃ</a:t>
            </a:r>
            <a:endParaRPr lang="as-IN" sz="3600" b="1" dirty="0">
              <a:solidFill>
                <a:schemeClr val="tx1"/>
              </a:solidFill>
            </a:endParaRPr>
          </a:p>
          <a:p>
            <a:r>
              <a:rPr lang="as-IN" sz="3600" b="1" dirty="0">
                <a:solidFill>
                  <a:schemeClr val="tx1"/>
                </a:solidFill>
              </a:rPr>
              <a:t>        </a:t>
            </a:r>
            <a:r>
              <a:rPr lang="bn-BD" sz="3600" b="1" dirty="0" smtClean="0">
                <a:solidFill>
                  <a:schemeClr val="tx1"/>
                </a:solidFill>
              </a:rPr>
              <a:t>  </a:t>
            </a:r>
            <a:r>
              <a:rPr lang="as-IN" sz="3600" b="1" dirty="0" smtClean="0">
                <a:solidFill>
                  <a:schemeClr val="tx1"/>
                </a:solidFill>
              </a:rPr>
              <a:t>বিষয়ঃ</a:t>
            </a:r>
            <a:endParaRPr lang="as-IN" sz="3600" b="1" dirty="0">
              <a:solidFill>
                <a:schemeClr val="tx1"/>
              </a:solidFill>
            </a:endParaRPr>
          </a:p>
          <a:p>
            <a:r>
              <a:rPr lang="bn-BD" sz="3600" b="1" dirty="0" smtClean="0">
                <a:solidFill>
                  <a:schemeClr val="tx1"/>
                </a:solidFill>
              </a:rPr>
              <a:t>আজকের </a:t>
            </a:r>
            <a:r>
              <a:rPr lang="as-IN" sz="3600" b="1" dirty="0" smtClean="0">
                <a:solidFill>
                  <a:schemeClr val="tx1"/>
                </a:solidFill>
              </a:rPr>
              <a:t>পাঠঃ</a:t>
            </a:r>
            <a:endParaRPr lang="as-IN" sz="3600" b="1" dirty="0">
              <a:solidFill>
                <a:schemeClr val="tx1"/>
              </a:solidFill>
            </a:endParaRPr>
          </a:p>
          <a:p>
            <a:r>
              <a:rPr lang="as-IN" sz="3600" b="1" dirty="0">
                <a:solidFill>
                  <a:schemeClr val="tx1"/>
                </a:solidFill>
              </a:rPr>
              <a:t>   </a:t>
            </a:r>
          </a:p>
          <a:p>
            <a:r>
              <a:rPr lang="as-IN" sz="3600" b="1" dirty="0">
                <a:solidFill>
                  <a:schemeClr val="tx1"/>
                </a:solidFill>
              </a:rPr>
              <a:t>       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as-IN" sz="3600" dirty="0" smtClean="0"/>
              <a:t>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82436" y="228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dirty="0" smtClean="0"/>
              <a:t>পাঠ পরিচিতি</a:t>
            </a:r>
            <a:endParaRPr lang="en-US" sz="54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19050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৭ম</a:t>
            </a:r>
          </a:p>
          <a:p>
            <a:r>
              <a:rPr lang="bn-BD" sz="3600" b="1" dirty="0" smtClean="0"/>
              <a:t>বাংলাদেশ ওবিশ্বপরিচয়</a:t>
            </a:r>
          </a:p>
          <a:p>
            <a:r>
              <a:rPr lang="bn-BD" sz="3600" b="1" dirty="0" smtClean="0"/>
              <a:t>বাংলাদেশের নারী </a:t>
            </a:r>
            <a:r>
              <a:rPr lang="bn-BD" sz="3600" b="1" dirty="0" smtClean="0"/>
              <a:t>অধিকার</a:t>
            </a:r>
          </a:p>
          <a:p>
            <a:endParaRPr lang="bn-BD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240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764"/>
            <a:ext cx="8763000" cy="32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" y="3363046"/>
            <a:ext cx="3810000" cy="2656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09287"/>
            <a:ext cx="4724400" cy="2710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18244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চিন্তা কর ও বল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1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838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Plaque 8"/>
          <p:cNvSpPr/>
          <p:nvPr/>
        </p:nvSpPr>
        <p:spPr>
          <a:xfrm>
            <a:off x="7257" y="-27709"/>
            <a:ext cx="9136743" cy="6682264"/>
          </a:xfrm>
          <a:prstGeom prst="plaque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8128" y="15476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শিখনফল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1022865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/>
          </a:p>
          <a:p>
            <a:r>
              <a:rPr lang="bn-BD" sz="3600" b="1" dirty="0" smtClean="0"/>
              <a:t>সমাজে নারীর ভুমিকা কি তা বলতে পারবে।</a:t>
            </a:r>
          </a:p>
          <a:p>
            <a:r>
              <a:rPr lang="bn-BD" sz="3600" b="1" dirty="0" smtClean="0"/>
              <a:t> </a:t>
            </a:r>
          </a:p>
          <a:p>
            <a:r>
              <a:rPr lang="bn-BD" sz="3600" b="1" dirty="0" smtClean="0"/>
              <a:t>আমাদের সমাজে নারীর অবস্থান কি তা      বলতে  পারবে।</a:t>
            </a:r>
          </a:p>
          <a:p>
            <a:r>
              <a:rPr lang="bn-BD" sz="3600" b="1" dirty="0" smtClean="0"/>
              <a:t>  </a:t>
            </a:r>
          </a:p>
          <a:p>
            <a:r>
              <a:rPr lang="bn-BD" sz="3600" b="1" dirty="0" smtClean="0"/>
              <a:t>বাংলাদেশের নারীর অধিকার সর্ম্পকে     বর্ননা  করতে পারবে।</a:t>
            </a:r>
            <a:endParaRPr lang="en-US" sz="3600" b="1" dirty="0"/>
          </a:p>
        </p:txBody>
      </p:sp>
      <p:sp>
        <p:nvSpPr>
          <p:cNvPr id="2" name="Striped Right Arrow 1"/>
          <p:cNvSpPr/>
          <p:nvPr/>
        </p:nvSpPr>
        <p:spPr>
          <a:xfrm>
            <a:off x="332509" y="1558636"/>
            <a:ext cx="810491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>
            <a:off x="304800" y="3121955"/>
            <a:ext cx="838200" cy="4965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332509" y="4800600"/>
            <a:ext cx="810491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85" y="18143"/>
            <a:ext cx="9130145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আমাদের  আজকের পাঠ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318655" y="2082885"/>
            <a:ext cx="8534400" cy="477511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বাংলাদেশের নারীর অধিকার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990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150668" y="3886200"/>
            <a:ext cx="8915400" cy="2819400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" y="1143000"/>
            <a:ext cx="2895600" cy="2466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68" y="1177636"/>
            <a:ext cx="2895600" cy="2466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04" y="1143000"/>
            <a:ext cx="2975264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69134"/>
            <a:ext cx="3810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একক 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83977" y="82711"/>
            <a:ext cx="2209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৫মিনিট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193964" y="436418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102177" y="5466710"/>
            <a:ext cx="1188028" cy="571500"/>
          </a:xfrm>
          <a:prstGeom prst="star7">
            <a:avLst>
              <a:gd name="adj" fmla="val 36905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উত্তর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036" y="4224194"/>
            <a:ext cx="7890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বাংলাদেশের মোট জনসংখ্যার কত ভাগ নারী 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81991" y="5466710"/>
            <a:ext cx="5588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প্রায় অর্ধেক নারী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3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1143000"/>
            <a:ext cx="2971800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1860838" y="152400"/>
            <a:ext cx="4076700" cy="7620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জোড়ায় কাজ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7010400" y="173182"/>
            <a:ext cx="1752600" cy="6096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৭মিনিট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77982" y="4038600"/>
            <a:ext cx="8534400" cy="281940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685800" y="5029200"/>
            <a:ext cx="685800" cy="419100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5900" y="5029200"/>
            <a:ext cx="727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সংসার জীবনে নারীর প্রধান ভুমিকা বর্ননা কর</a:t>
            </a:r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1"/>
            <a:ext cx="2833687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2691246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" y="152400"/>
            <a:ext cx="8839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40843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সমাধান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485900" y="175259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সন্তান জন্মদান ও লালন পালন করা।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2858803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গৃহের সকল কাজ করা 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079304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পুরুষের পাশাপাশি নারীরা চাকুরি  করে আর্থিক উন্নায়ন করছে।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77961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সন্তানদের সুশিক্ষায় শিক্ষিত করে ।</a:t>
            </a:r>
            <a:endParaRPr lang="en-US" sz="3200" dirty="0"/>
          </a:p>
        </p:txBody>
      </p:sp>
      <p:sp>
        <p:nvSpPr>
          <p:cNvPr id="8" name="Chevron 7"/>
          <p:cNvSpPr/>
          <p:nvPr/>
        </p:nvSpPr>
        <p:spPr>
          <a:xfrm>
            <a:off x="331470" y="1752598"/>
            <a:ext cx="647700" cy="58477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90906" y="2796958"/>
            <a:ext cx="666749" cy="582831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31470" y="4348608"/>
            <a:ext cx="647700" cy="538609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23850" y="5779614"/>
            <a:ext cx="647700" cy="58477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154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          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Pulargat</cp:lastModifiedBy>
  <cp:revision>95</cp:revision>
  <dcterms:created xsi:type="dcterms:W3CDTF">2006-08-16T00:00:00Z</dcterms:created>
  <dcterms:modified xsi:type="dcterms:W3CDTF">2019-09-20T13:37:46Z</dcterms:modified>
</cp:coreProperties>
</file>